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73" r:id="rId3"/>
    <p:sldId id="268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838"/>
    <a:srgbClr val="CC2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5C8C6-382A-4399-8D05-ABA017D53EA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64D50-C0BD-4574-84E0-BD7F99735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2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E8001-47FC-414D-A8E4-04D0E1EBD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700A09-D400-45EF-B11F-5F3213A94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C585C-A32B-4D50-9EB8-D37A5FC2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0DAE9-C91A-4CEF-B090-5839D95D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2CA2E-B91D-40FF-B518-5C2B9EBCA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7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8597-96D0-42EB-91BF-ED79B3B9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4DCD0-8514-4761-A281-4176B5B6B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D7184-6690-495F-9556-85BE939A7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312DF-67B2-4124-AAB2-7F551183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38E81-1695-475C-B7E7-4D8C42CE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1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A3449A-EB58-49A0-ADB2-DAFAD4625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DF6EB-2668-48CE-815A-2E28A0A3D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C4B2F-1B56-4CAB-9C7C-6F413E73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B1109-DEEE-411E-B1CD-062C967C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5C06F-4021-4FC3-B2AC-58667A0BD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07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F2195-1186-4853-A602-5EAC40BBE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4B627-24D9-4368-BDBA-54D4A8B49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1262-E57D-4135-A7F1-378283F4A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2CDF1-537D-4162-BE5E-63D22E2B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0E3D8-B364-4669-AAF7-A2EBCEACA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27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E788-956C-4F9B-9AC5-C4906AE6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2CE6-B100-4BE3-B316-8DA49A32A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2FA00-D887-463B-A7C9-93BE8B3E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DE202-82E8-4866-925F-8193D979E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73AB7-6D3C-4F7D-9BEA-A5FCFE22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2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DC406-C917-44AD-AE67-2BAE3453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891CB-A503-4CC7-AF12-249450DA3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76EDC-07B8-472C-B986-E2CF69F76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DBF1D-5F21-43F7-9A55-00628855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B911A-0EFF-4979-9156-80518585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85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2A9B-019A-438F-A702-E577AE04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32DCC-FE36-4F5A-AB13-CDBC1E62C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02153-0F96-4C41-B244-0A4490B6D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C03AE-52DD-403E-843E-F0BEBF2B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0FBEB-8292-42CE-A16C-479212D5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1D07B-8E75-4E76-97F2-3AAB423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60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2F59-1E98-4423-8E4A-0C15D52F7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1F651-BC6F-4130-9CAE-B6D6E70E2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2EC23-9B1E-4562-817E-C08B6CFF4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4736AC-85AA-43AB-BA1F-58240257F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34EBAE-164E-4C50-9876-DFBD996D5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7B78B6-A9CB-4A1A-8569-8D39237D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9C5BA4-CBC0-4638-9CFE-3733831D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65DE9C-1924-447C-86C5-F98BB61A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36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B040C-EE35-430E-8013-EFD44DDEC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5E1DE9-719F-4664-AAC3-41BB904F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977EB-833B-4D6B-90AD-17A1D26A4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44BBD-8C16-42DD-A3A5-D98836E6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17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80E20B-0423-4ACB-9B0F-939753C9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6E2FB5-43F1-4874-8394-687B16292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22264-CF47-4691-B84E-A7CC0F9B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45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6519B-BA85-473D-815C-FCD81121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B921-EF85-450E-823E-6232C2AE5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DB40A-2C17-4CE2-8E56-CAF2F056F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CFA3B-897B-4F95-87E6-8AFF7962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5DFD4-B83C-47EB-8E14-C7BB1701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5B4D4-FFBA-4D96-A139-EF2FB83A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5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36D9-34B7-440F-B2E4-C92BB956F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31DE2-3155-418C-942C-8AA61BC01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1CCEB-D4F5-4E69-94BC-C8F4F73E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C3B3C-859A-41D7-BBC3-0F831E31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A7EA8-4E57-488A-A29C-E382826AF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65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A245A-A1C1-4952-96E5-7B3391AE5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852315-46B9-47F1-B754-4C96176BAF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5618E-9C50-4695-868F-B6765EC3D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35083-6968-4E86-8C87-27CC72CF0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4CE72-FF4D-4F0B-B4ED-C2ED684C5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35E57-29CB-455F-8182-DFB6EC41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56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3AFAB-ECD1-48A9-98F7-02B4DC6C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04597-C14F-4BF9-8A89-B915E2B69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8DC0-E178-4BAC-A509-2F88BFE6A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D8C8-6E90-40E8-8110-77D1C687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79D79-FC52-44EA-B8D0-3EE78609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09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80C30-68EF-4953-9269-657C9F2E2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D9C52-5EE2-47CF-B5BC-C54C2F0A1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955E8-7939-4AAC-B515-F53885FAC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9CC8F-0248-467E-BE6F-287B81DD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CE640-C774-4B91-95FB-901DB5D0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0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D1EA-B889-47EB-A840-8F053AEC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F3253-5E6B-4A4E-9968-F35606125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730A2-7C9F-4941-9C17-7EE865C38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0A5CD-99B1-43DC-8D4A-A64E6C04C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EB422-4CCB-4B59-AA95-22F03847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0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7541A-28D3-4960-80C4-9CB76A99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1AD90-0D58-495A-B411-10AC06E69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5309E-A98B-4300-8F11-F32F7B283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7F797-E78F-449D-A154-4C2D1192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C1500-48E2-472C-AB85-F646D6E8C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7D916-744D-4BA8-8399-043F6BA40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3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F8EC-524A-49A3-90F7-2A0CB9601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35358-A5A9-462A-A0D1-2F83E0E48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7BCED-17D6-432E-9E4F-FEB389B5E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D83CA6-4C20-49D7-B61A-17210652A4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F5ACAF-1C08-4CEC-B376-FE5B22BB4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120602-296E-40A5-820F-769539179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D40205-80EF-47CA-8ADE-13E7B86F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2AFC7-8515-45E7-9759-44F1010B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2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2975-41F6-446B-9C10-8AB2179B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713067-BBB7-48C7-81DB-A4EE1836F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A117A-8C11-403C-8335-C3CE15A0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C279B-1508-4BE6-9ECD-2E894F4C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0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471F36-B5AF-4405-8FBE-B5A0413B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4191E-2448-4730-A22D-278AF2B7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79555-808A-4B91-BBF9-56804AAC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4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85DE-170F-4852-AF2D-3574657EB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FEBC-1419-42D0-ABDE-D6F850A77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B1A7B-2A6C-424C-BC1B-7AB1A108B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AFF24-D197-4C5C-92E4-62630719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9E4C8-110C-49CB-9F43-247337F7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A8936-932C-4392-A9CF-1B4BAEE2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5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CE9E-A2FD-40F6-80C9-C1124475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8176B-2F14-48D4-BDF1-127EB350B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C2BF6-5C47-4CAA-A845-2E0116992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39F13-794F-4399-936C-0326A962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77FD8-5446-4B8E-824E-7F9C8376E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47840-87F3-4D86-B7F0-AF3B772A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3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15D1EA-1B71-4E58-850F-2119193A3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3C47D-EDBF-44EF-BF11-B913EFEAB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E5527-94B0-4488-BC9D-503006989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FD2F5-A5E2-4C28-BDBF-B65CFFD3C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DDFC4-17F6-4DF4-80FD-639B70BA2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3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8B0F8-372D-4111-AE00-3BD6BBF4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4F592-B151-46C8-9CDE-47FD252E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47B5A-32ED-4EED-A884-39F281A3C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B177-016E-4D83-B31E-26B08E38A81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2B349-B225-4F1B-A079-92B4FCDB3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E2B07-E067-4DDE-B2EC-616D07DCA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E8A3-DB47-4EC8-B6CF-E00DC325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8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29244A33-5A61-4E71-8395-187A3C4CF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2571" y="1972983"/>
            <a:ext cx="7458638" cy="1200617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Title of the Presentation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BFC9F36-5481-4323-BD58-A66415B56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4779226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Name		:</a:t>
            </a:r>
          </a:p>
          <a:p>
            <a:pPr algn="l"/>
            <a:r>
              <a:rPr lang="en-US" dirty="0"/>
              <a:t>Affiliation	:</a:t>
            </a:r>
          </a:p>
        </p:txBody>
      </p:sp>
    </p:spTree>
    <p:extLst>
      <p:ext uri="{BB962C8B-B14F-4D97-AF65-F5344CB8AC3E}">
        <p14:creationId xmlns:p14="http://schemas.microsoft.com/office/powerpoint/2010/main" val="100217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4C753-A643-490F-B6E2-9D855086E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F4DB2-A1F5-4A48-92F5-01125C647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Body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3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4C753-A643-490F-B6E2-9D855086E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F4DB2-A1F5-4A48-92F5-01125C647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Body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3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4C753-A643-490F-B6E2-9D855086E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577" y="2400113"/>
            <a:ext cx="3249706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9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Title of the Presentation</vt:lpstr>
      <vt:lpstr>Topic</vt:lpstr>
      <vt:lpstr>Topic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Shyama Heshini</dc:creator>
  <cp:lastModifiedBy>Shyama Heshini</cp:lastModifiedBy>
  <cp:revision>28</cp:revision>
  <dcterms:created xsi:type="dcterms:W3CDTF">2022-02-03T07:06:01Z</dcterms:created>
  <dcterms:modified xsi:type="dcterms:W3CDTF">2022-02-10T01:55:41Z</dcterms:modified>
</cp:coreProperties>
</file>