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26"/>
    <a:srgbClr val="17A24E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54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AA528A-48F6-AD4E-8AA0-BAEC3816E6E9}" type="datetimeFigureOut">
              <a:rPr lang="en-US" smtClean="0"/>
              <a:t>11/23/2023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80563-437C-0149-84C6-D78FC334C7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136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CF44133-D507-F387-D244-85AAD02CD36B}"/>
              </a:ext>
            </a:extLst>
          </p:cNvPr>
          <p:cNvSpPr/>
          <p:nvPr userDrawn="1"/>
        </p:nvSpPr>
        <p:spPr>
          <a:xfrm>
            <a:off x="0" y="6585524"/>
            <a:ext cx="9144000" cy="203199"/>
          </a:xfrm>
          <a:prstGeom prst="rect">
            <a:avLst/>
          </a:prstGeom>
          <a:solidFill>
            <a:srgbClr val="000026"/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2</a:t>
            </a:r>
            <a:r>
              <a:rPr lang="en-US" sz="1100" baseline="30000" dirty="0">
                <a:solidFill>
                  <a:schemeClr val="bg1"/>
                </a:solidFill>
              </a:rPr>
              <a:t>nd</a:t>
            </a:r>
            <a:r>
              <a:rPr lang="en-US" sz="1100" dirty="0">
                <a:solidFill>
                  <a:schemeClr val="bg1"/>
                </a:solidFill>
              </a:rPr>
              <a:t> International Research Symposium on Multidisciplinary Approaches in Indigenous Knowledge Systems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77364" y="6198088"/>
            <a:ext cx="2057400" cy="365125"/>
          </a:xfrm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6F12CB2-7F2C-47B9-AE70-22A94B49F23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A logo with text and symbols&#10;&#10;Description automatically generated with medium confidence">
            <a:extLst>
              <a:ext uri="{FF2B5EF4-FFF2-40B4-BE49-F238E27FC236}">
                <a16:creationId xmlns:a16="http://schemas.microsoft.com/office/drawing/2014/main" id="{A9F28436-7792-4D69-0299-85BE328F031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111" y="93683"/>
            <a:ext cx="714525" cy="1014950"/>
          </a:xfrm>
          <a:prstGeom prst="rect">
            <a:avLst/>
          </a:prstGeom>
        </p:spPr>
      </p:pic>
      <p:pic>
        <p:nvPicPr>
          <p:cNvPr id="10" name="Picture 9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EB5529CA-C7F6-D1BE-465C-98D60FBB338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9114"/>
            <a:ext cx="2069000" cy="43652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5972BE5-91CC-B796-2327-B3CA066D1EFC}"/>
              </a:ext>
            </a:extLst>
          </p:cNvPr>
          <p:cNvSpPr txBox="1"/>
          <p:nvPr userDrawn="1"/>
        </p:nvSpPr>
        <p:spPr>
          <a:xfrm>
            <a:off x="-55420" y="1089891"/>
            <a:ext cx="12561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IRSIKS </a:t>
            </a:r>
            <a:r>
              <a:rPr lang="en-US" sz="1600" b="1" kern="1200" dirty="0">
                <a:solidFill>
                  <a:schemeClr val="bg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2024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74B5F71-2F89-35C8-8A87-9128DC5A87B3}"/>
              </a:ext>
            </a:extLst>
          </p:cNvPr>
          <p:cNvSpPr/>
          <p:nvPr userDrawn="1"/>
        </p:nvSpPr>
        <p:spPr>
          <a:xfrm>
            <a:off x="-434109" y="1791855"/>
            <a:ext cx="434109" cy="414712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379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alphaModFix amt="50000"/>
            <a:duotone>
              <a:schemeClr val="accent1">
                <a:shade val="45000"/>
                <a:satMod val="135000"/>
              </a:schemeClr>
              <a:prstClr val="white"/>
            </a:duotone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7750"/>
                    </a14:imgEffect>
                  </a14:imgLayer>
                </a14:imgProps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1606" y="6209384"/>
            <a:ext cx="462394" cy="365125"/>
          </a:xfrm>
        </p:spPr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C87E243-64DF-97E4-9ACD-F9C69268D951}"/>
              </a:ext>
            </a:extLst>
          </p:cNvPr>
          <p:cNvSpPr/>
          <p:nvPr userDrawn="1"/>
        </p:nvSpPr>
        <p:spPr>
          <a:xfrm>
            <a:off x="-434109" y="1791855"/>
            <a:ext cx="434109" cy="414712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2CB2578-2920-BA98-8A59-EAAA53B9E329}"/>
              </a:ext>
            </a:extLst>
          </p:cNvPr>
          <p:cNvSpPr/>
          <p:nvPr userDrawn="1"/>
        </p:nvSpPr>
        <p:spPr>
          <a:xfrm>
            <a:off x="0" y="6585527"/>
            <a:ext cx="9144000" cy="203199"/>
          </a:xfrm>
          <a:prstGeom prst="rect">
            <a:avLst/>
          </a:prstGeom>
          <a:solidFill>
            <a:schemeClr val="bg1">
              <a:lumMod val="75000"/>
              <a:alpha val="29000"/>
            </a:schemeClr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089DE3A-5C0C-2E08-4E5E-52197B50F02C}"/>
              </a:ext>
            </a:extLst>
          </p:cNvPr>
          <p:cNvSpPr/>
          <p:nvPr userDrawn="1"/>
        </p:nvSpPr>
        <p:spPr>
          <a:xfrm>
            <a:off x="0" y="6585524"/>
            <a:ext cx="9144000" cy="203199"/>
          </a:xfrm>
          <a:prstGeom prst="rect">
            <a:avLst/>
          </a:prstGeom>
          <a:solidFill>
            <a:srgbClr val="000026"/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2</a:t>
            </a:r>
            <a:r>
              <a:rPr lang="en-US" sz="1100" baseline="30000" dirty="0">
                <a:solidFill>
                  <a:schemeClr val="bg1"/>
                </a:solidFill>
              </a:rPr>
              <a:t>nd</a:t>
            </a:r>
            <a:r>
              <a:rPr lang="en-US" sz="1100" dirty="0">
                <a:solidFill>
                  <a:schemeClr val="bg1"/>
                </a:solidFill>
              </a:rPr>
              <a:t> International Research Symposium on Multidisciplinary Approaches in Indigenous Knowledge Systems </a:t>
            </a:r>
          </a:p>
        </p:txBody>
      </p:sp>
      <p:pic>
        <p:nvPicPr>
          <p:cNvPr id="5" name="Picture 4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BA75FD39-16F2-4904-B11B-7339F4BC507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9114"/>
            <a:ext cx="2069000" cy="43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256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alphaModFix amt="36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29396" y="1709739"/>
            <a:ext cx="7181191" cy="2160371"/>
          </a:xfrm>
        </p:spPr>
        <p:txBody>
          <a:bodyPr anchor="b">
            <a:normAutofit/>
          </a:bodyPr>
          <a:lstStyle>
            <a:lvl1pPr algn="l">
              <a:defRPr sz="4050">
                <a:solidFill>
                  <a:srgbClr val="00206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396" y="3984553"/>
            <a:ext cx="7181191" cy="1136088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1606" y="6200148"/>
            <a:ext cx="462394" cy="365125"/>
          </a:xfrm>
        </p:spPr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137FE9E-DE79-CA84-7845-CB943BD8447D}"/>
              </a:ext>
            </a:extLst>
          </p:cNvPr>
          <p:cNvSpPr/>
          <p:nvPr userDrawn="1"/>
        </p:nvSpPr>
        <p:spPr>
          <a:xfrm>
            <a:off x="-434109" y="1791855"/>
            <a:ext cx="434109" cy="414712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5B3AA5A-1D4B-CCE3-27D6-F80AE62A747A}"/>
              </a:ext>
            </a:extLst>
          </p:cNvPr>
          <p:cNvSpPr/>
          <p:nvPr userDrawn="1"/>
        </p:nvSpPr>
        <p:spPr>
          <a:xfrm>
            <a:off x="0" y="6585527"/>
            <a:ext cx="9144000" cy="203199"/>
          </a:xfrm>
          <a:prstGeom prst="rect">
            <a:avLst/>
          </a:prstGeom>
          <a:solidFill>
            <a:schemeClr val="bg1">
              <a:lumMod val="75000"/>
              <a:alpha val="29000"/>
            </a:schemeClr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9509F8-30F8-BC73-D08E-57FC99629701}"/>
              </a:ext>
            </a:extLst>
          </p:cNvPr>
          <p:cNvSpPr/>
          <p:nvPr userDrawn="1"/>
        </p:nvSpPr>
        <p:spPr>
          <a:xfrm>
            <a:off x="0" y="6585524"/>
            <a:ext cx="9144000" cy="203199"/>
          </a:xfrm>
          <a:prstGeom prst="rect">
            <a:avLst/>
          </a:prstGeom>
          <a:solidFill>
            <a:srgbClr val="000026"/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2</a:t>
            </a:r>
            <a:r>
              <a:rPr lang="en-US" sz="1100" baseline="30000" dirty="0">
                <a:solidFill>
                  <a:schemeClr val="bg1"/>
                </a:solidFill>
              </a:rPr>
              <a:t>nd</a:t>
            </a:r>
            <a:r>
              <a:rPr lang="en-US" sz="1100" dirty="0">
                <a:solidFill>
                  <a:schemeClr val="bg1"/>
                </a:solidFill>
              </a:rPr>
              <a:t> International Research Symposium on Multidisciplinary Approaches in Indigenous Knowledge Systems </a:t>
            </a:r>
          </a:p>
        </p:txBody>
      </p:sp>
      <p:pic>
        <p:nvPicPr>
          <p:cNvPr id="10" name="Picture 9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55BF0E51-ED8C-6B68-5913-6F4B74D859A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9114"/>
            <a:ext cx="2069000" cy="43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134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alphaModFix amt="36000"/>
            <a:duotone>
              <a:schemeClr val="accent1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1606" y="6209384"/>
            <a:ext cx="462394" cy="365125"/>
          </a:xfrm>
        </p:spPr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CC2ECA-CFD0-2E21-B3DA-74EB9581C636}"/>
              </a:ext>
            </a:extLst>
          </p:cNvPr>
          <p:cNvSpPr/>
          <p:nvPr userDrawn="1"/>
        </p:nvSpPr>
        <p:spPr>
          <a:xfrm>
            <a:off x="-434109" y="1791855"/>
            <a:ext cx="434109" cy="414712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3D02F6-E5A9-D60B-D873-3AD18AA4D49E}"/>
              </a:ext>
            </a:extLst>
          </p:cNvPr>
          <p:cNvSpPr/>
          <p:nvPr userDrawn="1"/>
        </p:nvSpPr>
        <p:spPr>
          <a:xfrm>
            <a:off x="0" y="6585527"/>
            <a:ext cx="9144000" cy="203199"/>
          </a:xfrm>
          <a:prstGeom prst="rect">
            <a:avLst/>
          </a:prstGeom>
          <a:solidFill>
            <a:schemeClr val="bg1">
              <a:lumMod val="75000"/>
              <a:alpha val="29000"/>
            </a:schemeClr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00EDAA0-3FDB-7CB9-BC24-E358CC2A270F}"/>
              </a:ext>
            </a:extLst>
          </p:cNvPr>
          <p:cNvSpPr/>
          <p:nvPr userDrawn="1"/>
        </p:nvSpPr>
        <p:spPr>
          <a:xfrm>
            <a:off x="0" y="6585524"/>
            <a:ext cx="9144000" cy="203199"/>
          </a:xfrm>
          <a:prstGeom prst="rect">
            <a:avLst/>
          </a:prstGeom>
          <a:solidFill>
            <a:srgbClr val="000026"/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2</a:t>
            </a:r>
            <a:r>
              <a:rPr lang="en-US" sz="1100" baseline="30000" dirty="0">
                <a:solidFill>
                  <a:schemeClr val="bg1"/>
                </a:solidFill>
              </a:rPr>
              <a:t>nd</a:t>
            </a:r>
            <a:r>
              <a:rPr lang="en-US" sz="1100" dirty="0">
                <a:solidFill>
                  <a:schemeClr val="bg1"/>
                </a:solidFill>
              </a:rPr>
              <a:t> International Research Symposium on Multidisciplinary Approaches in Indigenous Knowledge Systems </a:t>
            </a:r>
          </a:p>
        </p:txBody>
      </p:sp>
      <p:pic>
        <p:nvPicPr>
          <p:cNvPr id="11" name="Picture 10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32915399-A00A-0384-827E-5D46B0B7862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9114"/>
            <a:ext cx="2069000" cy="43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2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alphaModFix amt="36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81606" y="6200147"/>
            <a:ext cx="462394" cy="365125"/>
          </a:xfrm>
        </p:spPr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67CB8C7-33FE-28FA-D7FD-5921228B34FC}"/>
              </a:ext>
            </a:extLst>
          </p:cNvPr>
          <p:cNvSpPr/>
          <p:nvPr userDrawn="1"/>
        </p:nvSpPr>
        <p:spPr>
          <a:xfrm>
            <a:off x="-434109" y="1791855"/>
            <a:ext cx="434109" cy="414712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ED05BCE-471D-4A3C-C936-72E0B5E121C4}"/>
              </a:ext>
            </a:extLst>
          </p:cNvPr>
          <p:cNvSpPr/>
          <p:nvPr userDrawn="1"/>
        </p:nvSpPr>
        <p:spPr>
          <a:xfrm>
            <a:off x="0" y="6585527"/>
            <a:ext cx="9144000" cy="203199"/>
          </a:xfrm>
          <a:prstGeom prst="rect">
            <a:avLst/>
          </a:prstGeom>
          <a:solidFill>
            <a:schemeClr val="bg1">
              <a:lumMod val="75000"/>
              <a:alpha val="29000"/>
            </a:schemeClr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9435CD3-F3D0-1FE4-992F-E348C1585097}"/>
              </a:ext>
            </a:extLst>
          </p:cNvPr>
          <p:cNvSpPr/>
          <p:nvPr userDrawn="1"/>
        </p:nvSpPr>
        <p:spPr>
          <a:xfrm>
            <a:off x="0" y="6585524"/>
            <a:ext cx="9144000" cy="203199"/>
          </a:xfrm>
          <a:prstGeom prst="rect">
            <a:avLst/>
          </a:prstGeom>
          <a:solidFill>
            <a:srgbClr val="000026"/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2</a:t>
            </a:r>
            <a:r>
              <a:rPr lang="en-US" sz="1100" baseline="30000" dirty="0">
                <a:solidFill>
                  <a:schemeClr val="bg1"/>
                </a:solidFill>
              </a:rPr>
              <a:t>nd</a:t>
            </a:r>
            <a:r>
              <a:rPr lang="en-US" sz="1100" dirty="0">
                <a:solidFill>
                  <a:schemeClr val="bg1"/>
                </a:solidFill>
              </a:rPr>
              <a:t> International Research Symposium on Multidisciplinary Approaches in Indigenous Knowledge Systems </a:t>
            </a:r>
          </a:p>
        </p:txBody>
      </p:sp>
      <p:pic>
        <p:nvPicPr>
          <p:cNvPr id="13" name="Picture 12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5973462A-D6C5-2FFD-2FD8-B1EE14CC7A4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9114"/>
            <a:ext cx="2069000" cy="43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711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alphaModFix amt="36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1606" y="6209384"/>
            <a:ext cx="462394" cy="365125"/>
          </a:xfrm>
        </p:spPr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0870E8-CCE3-802C-1674-7ED0AE2E9E0B}"/>
              </a:ext>
            </a:extLst>
          </p:cNvPr>
          <p:cNvSpPr/>
          <p:nvPr userDrawn="1"/>
        </p:nvSpPr>
        <p:spPr>
          <a:xfrm>
            <a:off x="-434109" y="1791855"/>
            <a:ext cx="434109" cy="414712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D3E26CD-DC31-421B-7D9B-ABB47B2C0BAD}"/>
              </a:ext>
            </a:extLst>
          </p:cNvPr>
          <p:cNvSpPr/>
          <p:nvPr userDrawn="1"/>
        </p:nvSpPr>
        <p:spPr>
          <a:xfrm>
            <a:off x="0" y="6585527"/>
            <a:ext cx="9144000" cy="203199"/>
          </a:xfrm>
          <a:prstGeom prst="rect">
            <a:avLst/>
          </a:prstGeom>
          <a:solidFill>
            <a:schemeClr val="bg1">
              <a:lumMod val="75000"/>
              <a:alpha val="29000"/>
            </a:schemeClr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4FC8828-415D-9F1B-60A9-E9FBCCCAE83A}"/>
              </a:ext>
            </a:extLst>
          </p:cNvPr>
          <p:cNvSpPr/>
          <p:nvPr userDrawn="1"/>
        </p:nvSpPr>
        <p:spPr>
          <a:xfrm>
            <a:off x="0" y="6585524"/>
            <a:ext cx="9144000" cy="203199"/>
          </a:xfrm>
          <a:prstGeom prst="rect">
            <a:avLst/>
          </a:prstGeom>
          <a:solidFill>
            <a:srgbClr val="000026"/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2</a:t>
            </a:r>
            <a:r>
              <a:rPr lang="en-US" sz="1100" baseline="30000" dirty="0">
                <a:solidFill>
                  <a:schemeClr val="bg1"/>
                </a:solidFill>
              </a:rPr>
              <a:t>nd</a:t>
            </a:r>
            <a:r>
              <a:rPr lang="en-US" sz="1100" dirty="0">
                <a:solidFill>
                  <a:schemeClr val="bg1"/>
                </a:solidFill>
              </a:rPr>
              <a:t> International Research Symposium on Multidisciplinary Approaches in Indigenous Knowledge Systems </a:t>
            </a:r>
          </a:p>
        </p:txBody>
      </p:sp>
      <p:pic>
        <p:nvPicPr>
          <p:cNvPr id="9" name="Picture 8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DF7F234E-28B1-9D52-B04E-8FF7B4AD4C8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9114"/>
            <a:ext cx="2069000" cy="43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736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alphaModFix amt="36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81606" y="6237093"/>
            <a:ext cx="462394" cy="365125"/>
          </a:xfrm>
        </p:spPr>
        <p:txBody>
          <a:bodyPr/>
          <a:lstStyle/>
          <a:p>
            <a:fld id="{C6F12CB2-7F2C-47B9-AE70-22A94B49F2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8EB8179-033B-2424-FD5A-1A5419F7F492}"/>
              </a:ext>
            </a:extLst>
          </p:cNvPr>
          <p:cNvSpPr/>
          <p:nvPr userDrawn="1"/>
        </p:nvSpPr>
        <p:spPr>
          <a:xfrm>
            <a:off x="-434109" y="1791855"/>
            <a:ext cx="434109" cy="4147127"/>
          </a:xfrm>
          <a:prstGeom prst="rect">
            <a:avLst/>
          </a:prstGeom>
          <a:solidFill>
            <a:srgbClr val="E6E6E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81A7D2-5893-16B5-043D-CE92A058859E}"/>
              </a:ext>
            </a:extLst>
          </p:cNvPr>
          <p:cNvSpPr/>
          <p:nvPr userDrawn="1"/>
        </p:nvSpPr>
        <p:spPr>
          <a:xfrm>
            <a:off x="0" y="6585527"/>
            <a:ext cx="9144000" cy="203199"/>
          </a:xfrm>
          <a:prstGeom prst="rect">
            <a:avLst/>
          </a:prstGeom>
          <a:solidFill>
            <a:schemeClr val="bg1">
              <a:lumMod val="75000"/>
              <a:alpha val="29000"/>
            </a:schemeClr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8F225A-216A-1B56-C754-F632661F1088}"/>
              </a:ext>
            </a:extLst>
          </p:cNvPr>
          <p:cNvSpPr/>
          <p:nvPr userDrawn="1"/>
        </p:nvSpPr>
        <p:spPr>
          <a:xfrm>
            <a:off x="0" y="6585524"/>
            <a:ext cx="9144000" cy="203199"/>
          </a:xfrm>
          <a:prstGeom prst="rect">
            <a:avLst/>
          </a:prstGeom>
          <a:solidFill>
            <a:srgbClr val="000026"/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2</a:t>
            </a:r>
            <a:r>
              <a:rPr lang="en-US" sz="1100" baseline="30000" dirty="0">
                <a:solidFill>
                  <a:schemeClr val="bg1"/>
                </a:solidFill>
              </a:rPr>
              <a:t>nd</a:t>
            </a:r>
            <a:r>
              <a:rPr lang="en-US" sz="1100" dirty="0">
                <a:solidFill>
                  <a:schemeClr val="bg1"/>
                </a:solidFill>
              </a:rPr>
              <a:t> International Research Symposium on Multidisciplinary Approaches in Indigenous Knowledge Systems </a:t>
            </a:r>
          </a:p>
        </p:txBody>
      </p:sp>
      <p:pic>
        <p:nvPicPr>
          <p:cNvPr id="8" name="Picture 7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EC4359A0-648B-9DFA-8A9D-1F56B7AF74E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9114"/>
            <a:ext cx="2069000" cy="43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554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alphaModFix amt="36000"/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789611"/>
            <a:ext cx="7886700" cy="38374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1606" y="6237093"/>
            <a:ext cx="46239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6F12CB2-7F2C-47B9-AE70-22A94B49F23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569926" y="4955531"/>
            <a:ext cx="896556" cy="243296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 rot="16200000">
            <a:off x="-2071410" y="2569148"/>
            <a:ext cx="3888671" cy="2308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bs-Latn-BA" sz="900" dirty="0">
                <a:solidFill>
                  <a:schemeClr val="bg1">
                    <a:lumMod val="65000"/>
                  </a:schemeClr>
                </a:solidFill>
              </a:rPr>
              <a:t>Find</a:t>
            </a:r>
            <a:r>
              <a:rPr lang="bs-Latn-BA" sz="900" baseline="0" dirty="0">
                <a:solidFill>
                  <a:schemeClr val="bg1">
                    <a:lumMod val="65000"/>
                  </a:schemeClr>
                </a:solidFill>
              </a:rPr>
              <a:t> m</a:t>
            </a:r>
            <a:r>
              <a:rPr lang="bs-Latn-BA" sz="900" dirty="0">
                <a:solidFill>
                  <a:schemeClr val="bg1">
                    <a:lumMod val="65000"/>
                  </a:schemeClr>
                </a:solidFill>
              </a:rPr>
              <a:t>ore PowerPoint templates</a:t>
            </a:r>
            <a:r>
              <a:rPr lang="bs-Latn-BA" sz="900" baseline="0" dirty="0">
                <a:solidFill>
                  <a:schemeClr val="bg1">
                    <a:lumMod val="65000"/>
                  </a:schemeClr>
                </a:solidFill>
              </a:rPr>
              <a:t> on </a:t>
            </a:r>
            <a:r>
              <a:rPr lang="bs-Latn-BA" sz="900" b="1" baseline="0" dirty="0">
                <a:solidFill>
                  <a:schemeClr val="bg1">
                    <a:lumMod val="65000"/>
                  </a:schemeClr>
                </a:solidFill>
              </a:rPr>
              <a:t>prezentr.com</a:t>
            </a:r>
            <a:r>
              <a:rPr lang="bs-Latn-BA" sz="900" baseline="0" dirty="0">
                <a:solidFill>
                  <a:schemeClr val="bg1">
                    <a:lumMod val="65000"/>
                  </a:schemeClr>
                </a:solidFill>
              </a:rPr>
              <a:t>!</a:t>
            </a:r>
            <a:endParaRPr lang="en-US" sz="9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3B21123-E61B-3BA1-0A6A-3C8242E9011B}"/>
              </a:ext>
            </a:extLst>
          </p:cNvPr>
          <p:cNvSpPr txBox="1"/>
          <p:nvPr userDrawn="1"/>
        </p:nvSpPr>
        <p:spPr>
          <a:xfrm>
            <a:off x="41564" y="6545473"/>
            <a:ext cx="83424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2</a:t>
            </a:r>
            <a:r>
              <a:rPr kumimoji="0" lang="en-US" altLang="en-US" sz="1200" b="1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nd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International Research Symposium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</a:rPr>
              <a:t>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on Multidisciplinary Approaches in Indigenous Knowledge Systems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6C524C-C596-B281-DD24-D0ED1D50C5A8}"/>
              </a:ext>
            </a:extLst>
          </p:cNvPr>
          <p:cNvSpPr/>
          <p:nvPr userDrawn="1"/>
        </p:nvSpPr>
        <p:spPr>
          <a:xfrm>
            <a:off x="0" y="6585524"/>
            <a:ext cx="9144000" cy="203199"/>
          </a:xfrm>
          <a:prstGeom prst="rect">
            <a:avLst/>
          </a:prstGeom>
          <a:solidFill>
            <a:srgbClr val="000026"/>
          </a:solidFill>
          <a:ln cap="rnd">
            <a:noFill/>
            <a:prstDash val="solid"/>
            <a:bevel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164946"/>
                      <a:gd name="connsiteY0" fmla="*/ 0 h 193964"/>
                      <a:gd name="connsiteX1" fmla="*/ 501561 w 8164946"/>
                      <a:gd name="connsiteY1" fmla="*/ 0 h 193964"/>
                      <a:gd name="connsiteX2" fmla="*/ 839823 w 8164946"/>
                      <a:gd name="connsiteY2" fmla="*/ 0 h 193964"/>
                      <a:gd name="connsiteX3" fmla="*/ 1586332 w 8164946"/>
                      <a:gd name="connsiteY3" fmla="*/ 0 h 193964"/>
                      <a:gd name="connsiteX4" fmla="*/ 2087893 w 8164946"/>
                      <a:gd name="connsiteY4" fmla="*/ 0 h 193964"/>
                      <a:gd name="connsiteX5" fmla="*/ 2589454 w 8164946"/>
                      <a:gd name="connsiteY5" fmla="*/ 0 h 193964"/>
                      <a:gd name="connsiteX6" fmla="*/ 3335964 w 8164946"/>
                      <a:gd name="connsiteY6" fmla="*/ 0 h 193964"/>
                      <a:gd name="connsiteX7" fmla="*/ 3755875 w 8164946"/>
                      <a:gd name="connsiteY7" fmla="*/ 0 h 193964"/>
                      <a:gd name="connsiteX8" fmla="*/ 4502385 w 8164946"/>
                      <a:gd name="connsiteY8" fmla="*/ 0 h 193964"/>
                      <a:gd name="connsiteX9" fmla="*/ 5248894 w 8164946"/>
                      <a:gd name="connsiteY9" fmla="*/ 0 h 193964"/>
                      <a:gd name="connsiteX10" fmla="*/ 5832104 w 8164946"/>
                      <a:gd name="connsiteY10" fmla="*/ 0 h 193964"/>
                      <a:gd name="connsiteX11" fmla="*/ 6578614 w 8164946"/>
                      <a:gd name="connsiteY11" fmla="*/ 0 h 193964"/>
                      <a:gd name="connsiteX12" fmla="*/ 7080175 w 8164946"/>
                      <a:gd name="connsiteY12" fmla="*/ 0 h 193964"/>
                      <a:gd name="connsiteX13" fmla="*/ 7581736 w 8164946"/>
                      <a:gd name="connsiteY13" fmla="*/ 0 h 193964"/>
                      <a:gd name="connsiteX14" fmla="*/ 8164946 w 8164946"/>
                      <a:gd name="connsiteY14" fmla="*/ 0 h 193964"/>
                      <a:gd name="connsiteX15" fmla="*/ 8164946 w 8164946"/>
                      <a:gd name="connsiteY15" fmla="*/ 193964 h 193964"/>
                      <a:gd name="connsiteX16" fmla="*/ 7581736 w 8164946"/>
                      <a:gd name="connsiteY16" fmla="*/ 193964 h 193964"/>
                      <a:gd name="connsiteX17" fmla="*/ 6835226 w 8164946"/>
                      <a:gd name="connsiteY17" fmla="*/ 193964 h 193964"/>
                      <a:gd name="connsiteX18" fmla="*/ 6252016 w 8164946"/>
                      <a:gd name="connsiteY18" fmla="*/ 193964 h 193964"/>
                      <a:gd name="connsiteX19" fmla="*/ 5913754 w 8164946"/>
                      <a:gd name="connsiteY19" fmla="*/ 193964 h 193964"/>
                      <a:gd name="connsiteX20" fmla="*/ 5493842 w 8164946"/>
                      <a:gd name="connsiteY20" fmla="*/ 193964 h 193964"/>
                      <a:gd name="connsiteX21" fmla="*/ 4747333 w 8164946"/>
                      <a:gd name="connsiteY21" fmla="*/ 193964 h 193964"/>
                      <a:gd name="connsiteX22" fmla="*/ 4164122 w 8164946"/>
                      <a:gd name="connsiteY22" fmla="*/ 193964 h 193964"/>
                      <a:gd name="connsiteX23" fmla="*/ 3744211 w 8164946"/>
                      <a:gd name="connsiteY23" fmla="*/ 193964 h 193964"/>
                      <a:gd name="connsiteX24" fmla="*/ 3161001 w 8164946"/>
                      <a:gd name="connsiteY24" fmla="*/ 193964 h 193964"/>
                      <a:gd name="connsiteX25" fmla="*/ 2822738 w 8164946"/>
                      <a:gd name="connsiteY25" fmla="*/ 193964 h 193964"/>
                      <a:gd name="connsiteX26" fmla="*/ 2484476 w 8164946"/>
                      <a:gd name="connsiteY26" fmla="*/ 193964 h 193964"/>
                      <a:gd name="connsiteX27" fmla="*/ 1901266 w 8164946"/>
                      <a:gd name="connsiteY27" fmla="*/ 193964 h 193964"/>
                      <a:gd name="connsiteX28" fmla="*/ 1481354 w 8164946"/>
                      <a:gd name="connsiteY28" fmla="*/ 193964 h 193964"/>
                      <a:gd name="connsiteX29" fmla="*/ 816495 w 8164946"/>
                      <a:gd name="connsiteY29" fmla="*/ 193964 h 193964"/>
                      <a:gd name="connsiteX30" fmla="*/ 0 w 8164946"/>
                      <a:gd name="connsiteY30" fmla="*/ 193964 h 193964"/>
                      <a:gd name="connsiteX31" fmla="*/ 0 w 8164946"/>
                      <a:gd name="connsiteY31" fmla="*/ 0 h 193964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</a:cxnLst>
                    <a:rect l="l" t="t" r="r" b="b"/>
                    <a:pathLst>
                      <a:path w="8164946" h="193964" extrusionOk="0">
                        <a:moveTo>
                          <a:pt x="0" y="0"/>
                        </a:moveTo>
                        <a:cubicBezTo>
                          <a:pt x="157522" y="-53640"/>
                          <a:pt x="299471" y="33545"/>
                          <a:pt x="501561" y="0"/>
                        </a:cubicBezTo>
                        <a:cubicBezTo>
                          <a:pt x="703651" y="-33545"/>
                          <a:pt x="766171" y="2085"/>
                          <a:pt x="839823" y="0"/>
                        </a:cubicBezTo>
                        <a:cubicBezTo>
                          <a:pt x="913475" y="-2085"/>
                          <a:pt x="1428892" y="16651"/>
                          <a:pt x="1586332" y="0"/>
                        </a:cubicBezTo>
                        <a:cubicBezTo>
                          <a:pt x="1743772" y="-16651"/>
                          <a:pt x="1892522" y="36657"/>
                          <a:pt x="2087893" y="0"/>
                        </a:cubicBezTo>
                        <a:cubicBezTo>
                          <a:pt x="2283264" y="-36657"/>
                          <a:pt x="2481054" y="48919"/>
                          <a:pt x="2589454" y="0"/>
                        </a:cubicBezTo>
                        <a:cubicBezTo>
                          <a:pt x="2697854" y="-48919"/>
                          <a:pt x="3090815" y="41575"/>
                          <a:pt x="3335964" y="0"/>
                        </a:cubicBezTo>
                        <a:cubicBezTo>
                          <a:pt x="3581113" y="-41575"/>
                          <a:pt x="3622486" y="32539"/>
                          <a:pt x="3755875" y="0"/>
                        </a:cubicBezTo>
                        <a:cubicBezTo>
                          <a:pt x="3889264" y="-32539"/>
                          <a:pt x="4142875" y="12452"/>
                          <a:pt x="4502385" y="0"/>
                        </a:cubicBezTo>
                        <a:cubicBezTo>
                          <a:pt x="4861895" y="-12452"/>
                          <a:pt x="4917151" y="68088"/>
                          <a:pt x="5248894" y="0"/>
                        </a:cubicBezTo>
                        <a:cubicBezTo>
                          <a:pt x="5580637" y="-68088"/>
                          <a:pt x="5674535" y="61452"/>
                          <a:pt x="5832104" y="0"/>
                        </a:cubicBezTo>
                        <a:cubicBezTo>
                          <a:pt x="5989673" y="-61452"/>
                          <a:pt x="6268690" y="29782"/>
                          <a:pt x="6578614" y="0"/>
                        </a:cubicBezTo>
                        <a:cubicBezTo>
                          <a:pt x="6888538" y="-29782"/>
                          <a:pt x="6853481" y="26702"/>
                          <a:pt x="7080175" y="0"/>
                        </a:cubicBezTo>
                        <a:cubicBezTo>
                          <a:pt x="7306869" y="-26702"/>
                          <a:pt x="7428874" y="23846"/>
                          <a:pt x="7581736" y="0"/>
                        </a:cubicBezTo>
                        <a:cubicBezTo>
                          <a:pt x="7734598" y="-23846"/>
                          <a:pt x="7925970" y="31307"/>
                          <a:pt x="8164946" y="0"/>
                        </a:cubicBezTo>
                        <a:cubicBezTo>
                          <a:pt x="8184528" y="72539"/>
                          <a:pt x="8145246" y="132140"/>
                          <a:pt x="8164946" y="193964"/>
                        </a:cubicBezTo>
                        <a:cubicBezTo>
                          <a:pt x="8017473" y="252109"/>
                          <a:pt x="7735881" y="165467"/>
                          <a:pt x="7581736" y="193964"/>
                        </a:cubicBezTo>
                        <a:cubicBezTo>
                          <a:pt x="7427591" y="222461"/>
                          <a:pt x="6991633" y="179814"/>
                          <a:pt x="6835226" y="193964"/>
                        </a:cubicBezTo>
                        <a:cubicBezTo>
                          <a:pt x="6678819" y="208114"/>
                          <a:pt x="6473733" y="177529"/>
                          <a:pt x="6252016" y="193964"/>
                        </a:cubicBezTo>
                        <a:cubicBezTo>
                          <a:pt x="6030299" y="210399"/>
                          <a:pt x="6072964" y="158819"/>
                          <a:pt x="5913754" y="193964"/>
                        </a:cubicBezTo>
                        <a:cubicBezTo>
                          <a:pt x="5754544" y="229109"/>
                          <a:pt x="5697151" y="150243"/>
                          <a:pt x="5493842" y="193964"/>
                        </a:cubicBezTo>
                        <a:cubicBezTo>
                          <a:pt x="5290533" y="237685"/>
                          <a:pt x="4928249" y="167969"/>
                          <a:pt x="4747333" y="193964"/>
                        </a:cubicBezTo>
                        <a:cubicBezTo>
                          <a:pt x="4566417" y="219959"/>
                          <a:pt x="4378803" y="138747"/>
                          <a:pt x="4164122" y="193964"/>
                        </a:cubicBezTo>
                        <a:cubicBezTo>
                          <a:pt x="3949441" y="249181"/>
                          <a:pt x="3899479" y="157264"/>
                          <a:pt x="3744211" y="193964"/>
                        </a:cubicBezTo>
                        <a:cubicBezTo>
                          <a:pt x="3588943" y="230664"/>
                          <a:pt x="3421766" y="188987"/>
                          <a:pt x="3161001" y="193964"/>
                        </a:cubicBezTo>
                        <a:cubicBezTo>
                          <a:pt x="2900236" y="198941"/>
                          <a:pt x="2977935" y="160964"/>
                          <a:pt x="2822738" y="193964"/>
                        </a:cubicBezTo>
                        <a:cubicBezTo>
                          <a:pt x="2667541" y="226964"/>
                          <a:pt x="2568654" y="159458"/>
                          <a:pt x="2484476" y="193964"/>
                        </a:cubicBezTo>
                        <a:cubicBezTo>
                          <a:pt x="2400298" y="228470"/>
                          <a:pt x="2099308" y="160060"/>
                          <a:pt x="1901266" y="193964"/>
                        </a:cubicBezTo>
                        <a:cubicBezTo>
                          <a:pt x="1703224" y="227868"/>
                          <a:pt x="1653018" y="172245"/>
                          <a:pt x="1481354" y="193964"/>
                        </a:cubicBezTo>
                        <a:cubicBezTo>
                          <a:pt x="1309690" y="215683"/>
                          <a:pt x="975512" y="137637"/>
                          <a:pt x="816495" y="193964"/>
                        </a:cubicBezTo>
                        <a:cubicBezTo>
                          <a:pt x="657478" y="250291"/>
                          <a:pt x="164357" y="170734"/>
                          <a:pt x="0" y="193964"/>
                        </a:cubicBezTo>
                        <a:cubicBezTo>
                          <a:pt x="-23072" y="121366"/>
                          <a:pt x="4235" y="59289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100" dirty="0">
                <a:solidFill>
                  <a:schemeClr val="bg1"/>
                </a:solidFill>
              </a:rPr>
              <a:t>2</a:t>
            </a:r>
            <a:r>
              <a:rPr lang="en-US" sz="1100" baseline="30000" dirty="0">
                <a:solidFill>
                  <a:schemeClr val="bg1"/>
                </a:solidFill>
              </a:rPr>
              <a:t>nd</a:t>
            </a:r>
            <a:r>
              <a:rPr lang="en-US" sz="1100" dirty="0">
                <a:solidFill>
                  <a:schemeClr val="bg1"/>
                </a:solidFill>
              </a:rPr>
              <a:t> International Research Symposium on Multidisciplinary Approaches in Indigenous Knowledge Systems </a:t>
            </a:r>
          </a:p>
        </p:txBody>
      </p:sp>
      <p:pic>
        <p:nvPicPr>
          <p:cNvPr id="5" name="Picture 4" descr="A white text on a black background&#10;&#10;Description automatically generated">
            <a:extLst>
              <a:ext uri="{FF2B5EF4-FFF2-40B4-BE49-F238E27FC236}">
                <a16:creationId xmlns:a16="http://schemas.microsoft.com/office/drawing/2014/main" id="{308AEE6D-1E50-9E1D-A383-2B06F52CFC8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9114"/>
            <a:ext cx="2069000" cy="436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3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2212966" y="2176298"/>
            <a:ext cx="6183630" cy="1252702"/>
          </a:xfrm>
        </p:spPr>
        <p:txBody>
          <a:bodyPr/>
          <a:lstStyle/>
          <a:p>
            <a:r>
              <a:rPr lang="en-US" dirty="0"/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Title of the Presentation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98202-9B75-92F5-F5E4-31797C23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321C89-0AD7-1470-12BB-06DCD1052818}"/>
              </a:ext>
            </a:extLst>
          </p:cNvPr>
          <p:cNvSpPr txBox="1"/>
          <p:nvPr/>
        </p:nvSpPr>
        <p:spPr>
          <a:xfrm>
            <a:off x="1027216" y="4313912"/>
            <a:ext cx="58307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Name: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Affiliation: </a:t>
            </a:r>
          </a:p>
        </p:txBody>
      </p:sp>
    </p:spTree>
    <p:extLst>
      <p:ext uri="{BB962C8B-B14F-4D97-AF65-F5344CB8AC3E}">
        <p14:creationId xmlns:p14="http://schemas.microsoft.com/office/powerpoint/2010/main" val="72092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Body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60ADDF-889F-C101-F7E4-10190C6FD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971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57F52F-581E-3543-A58A-CDD7FB871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Topic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A9905-9DCE-3EDE-2844-F89A477EBF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Body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5E0941-FBBE-F026-4E2F-E80F86A7E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7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DB063-9CB5-E578-70CE-96063FC4B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029591"/>
            <a:ext cx="7886700" cy="383746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94B4FD-EDDC-ED75-AD62-51E99851B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12CB2-7F2C-47B9-AE70-22A94B49F2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77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15EBF4E4-D22B-DF47-AE39-22EA4C5E919C}" vid="{77A0A166-8A4B-EB43-980B-754DE485EC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21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 Title of the Presentation</vt:lpstr>
      <vt:lpstr>Topic</vt:lpstr>
      <vt:lpstr>Topic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SIDDIHALU LAKSHITHA MADUNIL</dc:creator>
  <cp:lastModifiedBy>Nalika Roshani Dayananda</cp:lastModifiedBy>
  <cp:revision>8</cp:revision>
  <dcterms:created xsi:type="dcterms:W3CDTF">2023-11-22T07:38:05Z</dcterms:created>
  <dcterms:modified xsi:type="dcterms:W3CDTF">2023-11-23T11:06:53Z</dcterms:modified>
</cp:coreProperties>
</file>