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C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EF18-74AA-466B-9D37-921F468445AA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2F3DF-A69C-4687-B064-18E758C03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137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75D35-D12E-2E69-54A5-809CDE7F31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615BFF-B86B-1EE7-8939-732C9C520C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4C03F-9098-115C-7087-A6106338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46D3C-DE39-CBE2-6242-8EDA82244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IRSIKS 2025, Gampaha Wickramarachchi University of Indigenous Medicine, </a:t>
            </a:r>
            <a:r>
              <a:rPr lang="en-US" dirty="0" err="1"/>
              <a:t>Yakkala</a:t>
            </a:r>
            <a:r>
              <a:rPr lang="en-US" dirty="0"/>
              <a:t>, Sri Lanka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4EFDF-62C0-E793-3C7E-83F35BEB4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9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59E09-5949-7801-43CB-6142C2476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B0775C-66FC-1B7F-661A-E0A2B8019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35BC9-67CE-3F2E-47DF-023E09DEA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E4BBE-E99C-0611-1B86-CC50E9345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46F59-5A0E-5050-C953-3FC6D2330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79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B210F5-F04D-ED24-EBDE-C7310E047E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4E7BB-3E8F-51B0-091C-7A314B4D9F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FEBB9-6C74-C313-F1E5-4D70CF63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847C3-C7D0-F133-234E-193A956C5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0A6BA-668D-8128-EF32-889E0BDA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6FCEC-B0E6-AAB6-A6AC-58766E6AD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6D360-C040-1D52-76DC-498DCBAEB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2D584-4A68-E7DD-A3A3-88CF470B2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DF4C5-334B-02A1-9B30-59923B373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8E169-6476-8278-299F-B8E3755C9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5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1CE6F-3A09-A55C-0403-DF3FF9BC5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500C5-3949-5E2B-3B08-F145B8267C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CD53D-9E5E-86FE-D898-FAD2CD003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0B2D8-F009-1DA5-DA0B-AFBD89A78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0CB5B-39B3-7F6C-B7CD-AD511A821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6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6A636-3579-178F-1AEC-B58F50F62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2C5BD-967D-2AE2-7EE9-72F5A80D68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7479CC-1144-8A19-9653-108A52427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F21B93-66FC-4DB0-B899-D09397155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927438-FBD6-6731-D3DC-E87483847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73698A-A059-67ED-3741-7D8B75210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47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989BB-C534-02BD-50B5-396D54AD7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B558E-6667-DEC6-EFA8-3218FDB1E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67A8BC-A931-5D80-9EE1-9E8D51874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8B4315-A70D-B466-C9F8-AAEFAAED83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BD6F09-808B-23F5-8615-2E38D2E43B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D628DC-1829-66C0-0211-E5782CD34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FAD4D3-7F34-2249-0756-DB02294CD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7AEFD9-CA4A-4F92-3513-C62D3887C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96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51DD2-DF4B-9B55-E106-6942848E0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4269FB-29C7-3948-7497-28FFFD227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A1E6C9-3B7E-DA49-5A27-CCDD5C114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EBA437-3F39-9A71-1A94-B993E9DC6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4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608204-9E88-9EF6-0F25-FDCD5B13A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19F4CB-7719-2880-05B9-762152667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B21E01-6CFC-7AAF-4C26-76041B3A8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1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38F69-7AB6-B3A9-D1D7-6752233D5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6FD79-9E94-F6FA-CB76-B838F0DF9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DDE147-E265-5E37-DA7D-2552607ED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43208-00E4-8D70-702D-E4B823583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01F7F-87DC-A5CA-44BA-C434AC1E6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58FAF-06FB-8063-9079-8EAB6FF9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00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CE020-3C8E-708E-7A5B-7677A0569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286EA5-3956-9676-05DC-A005B9E2F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D0D93D-5948-0C7F-9E13-38C86519EC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72C59-E2E3-A1C9-419D-D2927A44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013196-493B-048E-9330-E3AFBCDCC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F32CD9-AEEB-3C3D-A1B7-E7F193487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F57B5E-8868-7A97-4F7B-EE1182930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6505C-AA2E-9849-CD37-B23FB5C4B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97EE0-5300-1435-B391-39DD306B36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94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GB"/>
              <a:t>3/1/2025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FAA3-8B36-8D33-85A8-C2D183915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4187" y="6356349"/>
            <a:ext cx="614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6034C-39EC-8740-CFE7-5F36A79B5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1350" y="6356350"/>
            <a:ext cx="552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364877-D7BA-490D-A201-31B81CE7A2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3E712-1E4F-4972-2EB1-3B55BC4B4D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25876"/>
            <a:ext cx="9144000" cy="121958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>
                <a:solidFill>
                  <a:schemeClr val="bg1"/>
                </a:solidFill>
              </a:rPr>
              <a:t>Title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4870FAE-31B4-19E9-EF04-A7BB7D741463}"/>
              </a:ext>
            </a:extLst>
          </p:cNvPr>
          <p:cNvSpPr txBox="1">
            <a:spLocks/>
          </p:cNvSpPr>
          <p:nvPr/>
        </p:nvSpPr>
        <p:spPr>
          <a:xfrm>
            <a:off x="1524000" y="4503174"/>
            <a:ext cx="9144000" cy="6124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</a:rP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35074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7C152-38A5-810F-BDBC-C9475BFEB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5ECDC-A35A-D510-1734-49CEF97D6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2F5D5-DEEE-F4FD-964C-59D388332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10B09-6948-ED7F-787C-6F3DD3AF2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IRSIKS 2025, Gampaha Wickramarachchi University of Indigenous Medicine, Yakkala, Sri Lanka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2C079-9E13-FD77-EB46-DA93E171B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68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0E7FF-C9DB-40CE-A3BD-01C2AB89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8E22D1-C55C-0C7B-8654-2C63EF2EB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9C574-28CF-FEBE-291D-CB8D64D95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DA0FF-35ED-F93B-6A28-53D3F99FF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3694B-8D8E-EFE4-CB74-D8E125B82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34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B6B9E-57EF-B385-081F-929CED843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and 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E240F-A261-369C-AA39-30302DFFB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9B338-0AEA-B6D0-5ACE-2FF6B8676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5B30B-CA93-7223-6E47-899969ABC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9A3A7-FE3A-539A-93AD-29C1F2462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55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72F27-BA4A-98B4-F377-454DCFA76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9E21D-55CF-FB3F-5E6B-883806A73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DBF54-56F1-D7E3-D3AB-DF0D23136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31B83-02DB-9389-9683-681027DA1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4C559-D8B8-EC5F-0F0A-EC5713A7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25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D5AFE-70FB-4330-4A15-964BCEA95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1C901-4A1D-935F-BA59-CA6C4BC81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B69A8-7DF8-415A-8E3D-E892AC9CD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9CC32F-FF20-1657-41A3-B9DD0355F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73934-7B22-2E6B-234B-4342DC159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35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89790-D40F-8931-4D15-0C5749098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072A7-1E65-C32F-11AE-4DD7C4C06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29A58-E4B8-9EE0-9A52-95D4EDB4E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A5F57-BE9A-422E-C422-9BC95BF41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51A61-18F6-B826-894D-CBF97C25A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43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C07C1-9F85-31A3-5B7C-5E30D04AE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C5638-6C5F-8EEF-DD0D-BCEB68592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2F603-EAB0-8035-6F2B-4862B5D71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3/1/2025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4AD82-E5F3-7DA0-6276-A09ED47E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IRSIKS 2025, Gampaha Wickramarachchi University of Indigenous Medicine, Yakkala, Sri Lanka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80EB9-F8C3-D0DB-A3BA-8B9A054CD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64877-D7BA-490D-A201-31B81CE7A2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93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124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Arial</vt:lpstr>
      <vt:lpstr>Calibri</vt:lpstr>
      <vt:lpstr>Office Theme</vt:lpstr>
      <vt:lpstr>Title</vt:lpstr>
      <vt:lpstr>Introduction </vt:lpstr>
      <vt:lpstr>Methodology </vt:lpstr>
      <vt:lpstr>Results and Discussion </vt:lpstr>
      <vt:lpstr>Conclusion </vt:lpstr>
      <vt:lpstr>References </vt:lpstr>
      <vt:lpstr>Acknowledgement 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Reviewer N</dc:creator>
  <cp:lastModifiedBy>Reviewer N</cp:lastModifiedBy>
  <cp:revision>8</cp:revision>
  <dcterms:created xsi:type="dcterms:W3CDTF">2025-02-05T14:33:49Z</dcterms:created>
  <dcterms:modified xsi:type="dcterms:W3CDTF">2025-02-05T16:55:13Z</dcterms:modified>
</cp:coreProperties>
</file>