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0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54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78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8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6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1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6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E0AB18-FD2F-4E37-AB83-B8F51553613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8643C68-FCC4-4639-BC4B-87D7EA89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514BC-A148-4D72-9A0A-0A1C11A63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0" y="452635"/>
            <a:ext cx="635407" cy="901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9FA37-072E-4001-A05E-32214F919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81" y="452635"/>
            <a:ext cx="1086801" cy="8973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01C0B4-CFF2-488B-A777-6FAF1FDF7D77}"/>
              </a:ext>
            </a:extLst>
          </p:cNvPr>
          <p:cNvCxnSpPr/>
          <p:nvPr/>
        </p:nvCxnSpPr>
        <p:spPr>
          <a:xfrm>
            <a:off x="289560" y="6573520"/>
            <a:ext cx="1161288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066FAF-3FE5-468C-A0F2-60DADD6A223E}"/>
              </a:ext>
            </a:extLst>
          </p:cNvPr>
          <p:cNvSpPr txBox="1"/>
          <p:nvPr/>
        </p:nvSpPr>
        <p:spPr>
          <a:xfrm>
            <a:off x="641270" y="4464392"/>
            <a:ext cx="2031903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Name : Bryan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Affiliation : GWUIM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E47C0348-9346-4EB6-A7BB-635C4862D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53717" y="1676525"/>
            <a:ext cx="9454119" cy="92744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3200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Undergraduate Research Colloquium 2023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5FBF01C2-75F9-4520-9C27-E0878B366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31" y="1876562"/>
            <a:ext cx="6494039" cy="706751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  <a:cs typeface="Myriad Arabic" panose="01010101010101010101" pitchFamily="50" charset="-78"/>
              </a:rPr>
              <a:t>“Empowering youngsters in exploring new dimensions”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  <a:cs typeface="Myriad Arabic" panose="01010101010101010101" pitchFamily="50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9B8DAE-E405-4CBE-8C98-3F5751EC6342}"/>
              </a:ext>
            </a:extLst>
          </p:cNvPr>
          <p:cNvGrpSpPr/>
          <p:nvPr/>
        </p:nvGrpSpPr>
        <p:grpSpPr>
          <a:xfrm>
            <a:off x="7164464" y="944699"/>
            <a:ext cx="4737976" cy="4612931"/>
            <a:chOff x="6259803" y="1214057"/>
            <a:chExt cx="5304364" cy="5147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CE5326-37B7-4F12-93C9-92B5748C1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721" y="1735966"/>
              <a:ext cx="4432528" cy="42229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3" name="Google Shape;7964;p84">
              <a:extLst>
                <a:ext uri="{FF2B5EF4-FFF2-40B4-BE49-F238E27FC236}">
                  <a16:creationId xmlns:a16="http://schemas.microsoft.com/office/drawing/2014/main" id="{98432797-BCBA-4C1E-A58E-4257DF4AAE8C}"/>
                </a:ext>
              </a:extLst>
            </p:cNvPr>
            <p:cNvGrpSpPr/>
            <p:nvPr/>
          </p:nvGrpSpPr>
          <p:grpSpPr>
            <a:xfrm>
              <a:off x="7584195" y="1214057"/>
              <a:ext cx="1025036" cy="889759"/>
              <a:chOff x="-28462125" y="3199700"/>
              <a:chExt cx="298550" cy="259150"/>
            </a:xfrm>
            <a:solidFill>
              <a:schemeClr val="tx1">
                <a:lumMod val="75000"/>
              </a:schemeClr>
            </a:solidFill>
          </p:grpSpPr>
          <p:sp>
            <p:nvSpPr>
              <p:cNvPr id="42" name="Google Shape;7965;p84">
                <a:extLst>
                  <a:ext uri="{FF2B5EF4-FFF2-40B4-BE49-F238E27FC236}">
                    <a16:creationId xmlns:a16="http://schemas.microsoft.com/office/drawing/2014/main" id="{855EF3CB-E72F-4E20-95DB-FD6C9941B787}"/>
                  </a:ext>
                </a:extLst>
              </p:cNvPr>
              <p:cNvSpPr/>
              <p:nvPr/>
            </p:nvSpPr>
            <p:spPr>
              <a:xfrm>
                <a:off x="-28459750" y="3284775"/>
                <a:ext cx="2961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4191" extrusionOk="0">
                    <a:moveTo>
                      <a:pt x="5230" y="0"/>
                    </a:moveTo>
                    <a:cubicBezTo>
                      <a:pt x="5073" y="0"/>
                      <a:pt x="4947" y="63"/>
                      <a:pt x="4915" y="189"/>
                    </a:cubicBezTo>
                    <a:lnTo>
                      <a:pt x="4096" y="2080"/>
                    </a:lnTo>
                    <a:lnTo>
                      <a:pt x="347" y="2080"/>
                    </a:lnTo>
                    <a:cubicBezTo>
                      <a:pt x="158" y="2080"/>
                      <a:pt x="0" y="2237"/>
                      <a:pt x="0" y="2426"/>
                    </a:cubicBezTo>
                    <a:cubicBezTo>
                      <a:pt x="0" y="2615"/>
                      <a:pt x="158" y="2773"/>
                      <a:pt x="347" y="2773"/>
                    </a:cubicBezTo>
                    <a:lnTo>
                      <a:pt x="4316" y="2773"/>
                    </a:lnTo>
                    <a:cubicBezTo>
                      <a:pt x="4411" y="2773"/>
                      <a:pt x="4505" y="2710"/>
                      <a:pt x="4600" y="2584"/>
                    </a:cubicBezTo>
                    <a:lnTo>
                      <a:pt x="5199" y="1292"/>
                    </a:lnTo>
                    <a:lnTo>
                      <a:pt x="6238" y="3970"/>
                    </a:lnTo>
                    <a:cubicBezTo>
                      <a:pt x="6301" y="4096"/>
                      <a:pt x="6396" y="4159"/>
                      <a:pt x="6522" y="4191"/>
                    </a:cubicBezTo>
                    <a:lnTo>
                      <a:pt x="6553" y="4191"/>
                    </a:lnTo>
                    <a:cubicBezTo>
                      <a:pt x="6679" y="4191"/>
                      <a:pt x="6805" y="4127"/>
                      <a:pt x="6868" y="4033"/>
                    </a:cubicBezTo>
                    <a:lnTo>
                      <a:pt x="7624" y="2836"/>
                    </a:lnTo>
                    <a:lnTo>
                      <a:pt x="11500" y="2836"/>
                    </a:lnTo>
                    <a:cubicBezTo>
                      <a:pt x="11689" y="2836"/>
                      <a:pt x="11846" y="2678"/>
                      <a:pt x="11846" y="2458"/>
                    </a:cubicBezTo>
                    <a:cubicBezTo>
                      <a:pt x="11846" y="2269"/>
                      <a:pt x="11689" y="2111"/>
                      <a:pt x="11500" y="2111"/>
                    </a:cubicBezTo>
                    <a:lnTo>
                      <a:pt x="7435" y="2111"/>
                    </a:lnTo>
                    <a:cubicBezTo>
                      <a:pt x="7309" y="2111"/>
                      <a:pt x="7183" y="2206"/>
                      <a:pt x="7120" y="2269"/>
                    </a:cubicBezTo>
                    <a:lnTo>
                      <a:pt x="6648" y="3056"/>
                    </a:lnTo>
                    <a:lnTo>
                      <a:pt x="5545" y="221"/>
                    </a:lnTo>
                    <a:cubicBezTo>
                      <a:pt x="5514" y="95"/>
                      <a:pt x="5388" y="0"/>
                      <a:pt x="52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66;p84">
                <a:extLst>
                  <a:ext uri="{FF2B5EF4-FFF2-40B4-BE49-F238E27FC236}">
                    <a16:creationId xmlns:a16="http://schemas.microsoft.com/office/drawing/2014/main" id="{D55DC67D-74A8-4599-8C73-7EED0E15B88C}"/>
                  </a:ext>
                </a:extLst>
              </p:cNvPr>
              <p:cNvSpPr/>
              <p:nvPr/>
            </p:nvSpPr>
            <p:spPr>
              <a:xfrm>
                <a:off x="-28462125" y="3199700"/>
                <a:ext cx="295400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011" extrusionOk="0">
                    <a:moveTo>
                      <a:pt x="3151" y="1"/>
                    </a:moveTo>
                    <a:cubicBezTo>
                      <a:pt x="1387" y="1"/>
                      <a:pt x="1" y="1419"/>
                      <a:pt x="1" y="3277"/>
                    </a:cubicBezTo>
                    <a:cubicBezTo>
                      <a:pt x="1" y="3876"/>
                      <a:pt x="158" y="4349"/>
                      <a:pt x="442" y="4821"/>
                    </a:cubicBezTo>
                    <a:lnTo>
                      <a:pt x="3655" y="4821"/>
                    </a:lnTo>
                    <a:lnTo>
                      <a:pt x="4285" y="3340"/>
                    </a:lnTo>
                    <a:cubicBezTo>
                      <a:pt x="4443" y="2994"/>
                      <a:pt x="4821" y="2773"/>
                      <a:pt x="5199" y="2710"/>
                    </a:cubicBezTo>
                    <a:cubicBezTo>
                      <a:pt x="5672" y="2710"/>
                      <a:pt x="6018" y="2994"/>
                      <a:pt x="6176" y="3403"/>
                    </a:cubicBezTo>
                    <a:lnTo>
                      <a:pt x="6806" y="5010"/>
                    </a:lnTo>
                    <a:cubicBezTo>
                      <a:pt x="6963" y="4884"/>
                      <a:pt x="7215" y="4821"/>
                      <a:pt x="7404" y="4821"/>
                    </a:cubicBezTo>
                    <a:lnTo>
                      <a:pt x="11374" y="4821"/>
                    </a:lnTo>
                    <a:cubicBezTo>
                      <a:pt x="11626" y="4349"/>
                      <a:pt x="11815" y="3813"/>
                      <a:pt x="11815" y="3277"/>
                    </a:cubicBezTo>
                    <a:cubicBezTo>
                      <a:pt x="11815" y="1419"/>
                      <a:pt x="10429" y="1"/>
                      <a:pt x="8665" y="1"/>
                    </a:cubicBezTo>
                    <a:cubicBezTo>
                      <a:pt x="7247" y="1"/>
                      <a:pt x="6396" y="977"/>
                      <a:pt x="5924" y="1860"/>
                    </a:cubicBezTo>
                    <a:cubicBezTo>
                      <a:pt x="5451" y="977"/>
                      <a:pt x="4537" y="1"/>
                      <a:pt x="31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67;p84">
                <a:extLst>
                  <a:ext uri="{FF2B5EF4-FFF2-40B4-BE49-F238E27FC236}">
                    <a16:creationId xmlns:a16="http://schemas.microsoft.com/office/drawing/2014/main" id="{9E84F687-21C9-45CB-BCD5-B247ECF270D3}"/>
                  </a:ext>
                </a:extLst>
              </p:cNvPr>
              <p:cNvSpPr/>
              <p:nvPr/>
            </p:nvSpPr>
            <p:spPr>
              <a:xfrm>
                <a:off x="-28405400" y="3360375"/>
                <a:ext cx="1866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3939" extrusionOk="0">
                    <a:moveTo>
                      <a:pt x="2962" y="1"/>
                    </a:moveTo>
                    <a:cubicBezTo>
                      <a:pt x="2773" y="284"/>
                      <a:pt x="2458" y="442"/>
                      <a:pt x="2111" y="442"/>
                    </a:cubicBezTo>
                    <a:lnTo>
                      <a:pt x="0" y="442"/>
                    </a:lnTo>
                    <a:cubicBezTo>
                      <a:pt x="158" y="599"/>
                      <a:pt x="347" y="757"/>
                      <a:pt x="536" y="914"/>
                    </a:cubicBezTo>
                    <a:cubicBezTo>
                      <a:pt x="1449" y="1734"/>
                      <a:pt x="2426" y="2647"/>
                      <a:pt x="3434" y="3813"/>
                    </a:cubicBezTo>
                    <a:cubicBezTo>
                      <a:pt x="3529" y="3907"/>
                      <a:pt x="3592" y="3939"/>
                      <a:pt x="3718" y="3939"/>
                    </a:cubicBezTo>
                    <a:cubicBezTo>
                      <a:pt x="3844" y="3939"/>
                      <a:pt x="3907" y="3907"/>
                      <a:pt x="4001" y="3813"/>
                    </a:cubicBezTo>
                    <a:cubicBezTo>
                      <a:pt x="4978" y="2584"/>
                      <a:pt x="6018" y="1734"/>
                      <a:pt x="6900" y="914"/>
                    </a:cubicBezTo>
                    <a:cubicBezTo>
                      <a:pt x="7120" y="757"/>
                      <a:pt x="7278" y="599"/>
                      <a:pt x="7467" y="442"/>
                    </a:cubicBezTo>
                    <a:lnTo>
                      <a:pt x="5860" y="442"/>
                    </a:lnTo>
                    <a:lnTo>
                      <a:pt x="5293" y="1324"/>
                    </a:lnTo>
                    <a:cubicBezTo>
                      <a:pt x="5104" y="1639"/>
                      <a:pt x="4789" y="1860"/>
                      <a:pt x="4379" y="1860"/>
                    </a:cubicBezTo>
                    <a:lnTo>
                      <a:pt x="4316" y="1860"/>
                    </a:lnTo>
                    <a:cubicBezTo>
                      <a:pt x="3907" y="1797"/>
                      <a:pt x="3592" y="1576"/>
                      <a:pt x="3434" y="1167"/>
                    </a:cubicBezTo>
                    <a:lnTo>
                      <a:pt x="296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8040;p84">
              <a:extLst>
                <a:ext uri="{FF2B5EF4-FFF2-40B4-BE49-F238E27FC236}">
                  <a16:creationId xmlns:a16="http://schemas.microsoft.com/office/drawing/2014/main" id="{6758843F-0157-4198-ABF5-9D39C7202019}"/>
                </a:ext>
              </a:extLst>
            </p:cNvPr>
            <p:cNvGrpSpPr/>
            <p:nvPr/>
          </p:nvGrpSpPr>
          <p:grpSpPr>
            <a:xfrm>
              <a:off x="10696888" y="2588216"/>
              <a:ext cx="862722" cy="1014133"/>
              <a:chOff x="-27691025" y="3175300"/>
              <a:chExt cx="251275" cy="295375"/>
            </a:xfrm>
            <a:solidFill>
              <a:schemeClr val="tx1">
                <a:lumMod val="75000"/>
              </a:schemeClr>
            </a:solidFill>
          </p:grpSpPr>
          <p:sp>
            <p:nvSpPr>
              <p:cNvPr id="38" name="Google Shape;8041;p84">
                <a:extLst>
                  <a:ext uri="{FF2B5EF4-FFF2-40B4-BE49-F238E27FC236}">
                    <a16:creationId xmlns:a16="http://schemas.microsoft.com/office/drawing/2014/main" id="{9633C021-CCBA-4576-BAD8-3C016BA5AED3}"/>
                  </a:ext>
                </a:extLst>
              </p:cNvPr>
              <p:cNvSpPr/>
              <p:nvPr/>
            </p:nvSpPr>
            <p:spPr>
              <a:xfrm>
                <a:off x="-27492550" y="3298150"/>
                <a:ext cx="181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6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68"/>
                      <a:pt x="158" y="726"/>
                      <a:pt x="378" y="726"/>
                    </a:cubicBezTo>
                    <a:cubicBezTo>
                      <a:pt x="599" y="663"/>
                      <a:pt x="725" y="505"/>
                      <a:pt x="725" y="347"/>
                    </a:cubicBezTo>
                    <a:cubicBezTo>
                      <a:pt x="725" y="158"/>
                      <a:pt x="567" y="1"/>
                      <a:pt x="3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042;p84">
                <a:extLst>
                  <a:ext uri="{FF2B5EF4-FFF2-40B4-BE49-F238E27FC236}">
                    <a16:creationId xmlns:a16="http://schemas.microsoft.com/office/drawing/2014/main" id="{6B084E99-8562-4AC9-8574-33BD8467C0FF}"/>
                  </a:ext>
                </a:extLst>
              </p:cNvPr>
              <p:cNvSpPr/>
              <p:nvPr/>
            </p:nvSpPr>
            <p:spPr>
              <a:xfrm>
                <a:off x="-27613050" y="3175300"/>
                <a:ext cx="60650" cy="1055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4222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32" y="1922"/>
                      <a:pt x="158" y="2080"/>
                      <a:pt x="347" y="2080"/>
                    </a:cubicBezTo>
                    <a:cubicBezTo>
                      <a:pt x="536" y="2080"/>
                      <a:pt x="693" y="1922"/>
                      <a:pt x="693" y="1733"/>
                    </a:cubicBezTo>
                    <a:lnTo>
                      <a:pt x="693" y="1386"/>
                    </a:lnTo>
                    <a:lnTo>
                      <a:pt x="1040" y="1386"/>
                    </a:lnTo>
                    <a:cubicBezTo>
                      <a:pt x="1260" y="1386"/>
                      <a:pt x="1418" y="1544"/>
                      <a:pt x="1418" y="1733"/>
                    </a:cubicBezTo>
                    <a:lnTo>
                      <a:pt x="1418" y="2899"/>
                    </a:lnTo>
                    <a:cubicBezTo>
                      <a:pt x="1197" y="3025"/>
                      <a:pt x="1040" y="3277"/>
                      <a:pt x="1040" y="3497"/>
                    </a:cubicBezTo>
                    <a:lnTo>
                      <a:pt x="1040" y="4222"/>
                    </a:lnTo>
                    <a:lnTo>
                      <a:pt x="2426" y="4222"/>
                    </a:lnTo>
                    <a:lnTo>
                      <a:pt x="2426" y="3497"/>
                    </a:lnTo>
                    <a:cubicBezTo>
                      <a:pt x="2426" y="3214"/>
                      <a:pt x="2268" y="3025"/>
                      <a:pt x="2079" y="2899"/>
                    </a:cubicBezTo>
                    <a:lnTo>
                      <a:pt x="2079" y="1733"/>
                    </a:lnTo>
                    <a:cubicBezTo>
                      <a:pt x="2079" y="1134"/>
                      <a:pt x="1607" y="693"/>
                      <a:pt x="1040" y="693"/>
                    </a:cubicBezTo>
                    <a:lnTo>
                      <a:pt x="693" y="693"/>
                    </a:ln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8043;p84">
                <a:extLst>
                  <a:ext uri="{FF2B5EF4-FFF2-40B4-BE49-F238E27FC236}">
                    <a16:creationId xmlns:a16="http://schemas.microsoft.com/office/drawing/2014/main" id="{EF1F6141-4FE8-4B2A-A6E2-7F16A55398A0}"/>
                  </a:ext>
                </a:extLst>
              </p:cNvPr>
              <p:cNvSpPr/>
              <p:nvPr/>
            </p:nvSpPr>
            <p:spPr>
              <a:xfrm>
                <a:off x="-27691025" y="3175300"/>
                <a:ext cx="60650" cy="1055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4222" extrusionOk="0">
                    <a:moveTo>
                      <a:pt x="2079" y="0"/>
                    </a:moveTo>
                    <a:cubicBezTo>
                      <a:pt x="1890" y="0"/>
                      <a:pt x="1733" y="158"/>
                      <a:pt x="1733" y="347"/>
                    </a:cubicBezTo>
                    <a:lnTo>
                      <a:pt x="1733" y="693"/>
                    </a:lnTo>
                    <a:lnTo>
                      <a:pt x="1386" y="693"/>
                    </a:lnTo>
                    <a:cubicBezTo>
                      <a:pt x="788" y="693"/>
                      <a:pt x="347" y="1166"/>
                      <a:pt x="347" y="1733"/>
                    </a:cubicBezTo>
                    <a:lnTo>
                      <a:pt x="347" y="2899"/>
                    </a:lnTo>
                    <a:cubicBezTo>
                      <a:pt x="158" y="3025"/>
                      <a:pt x="0" y="3277"/>
                      <a:pt x="0" y="3497"/>
                    </a:cubicBezTo>
                    <a:lnTo>
                      <a:pt x="0" y="4222"/>
                    </a:lnTo>
                    <a:lnTo>
                      <a:pt x="1386" y="4222"/>
                    </a:lnTo>
                    <a:lnTo>
                      <a:pt x="1386" y="3497"/>
                    </a:lnTo>
                    <a:cubicBezTo>
                      <a:pt x="1386" y="3214"/>
                      <a:pt x="1229" y="3025"/>
                      <a:pt x="1008" y="2899"/>
                    </a:cubicBezTo>
                    <a:lnTo>
                      <a:pt x="1008" y="1733"/>
                    </a:lnTo>
                    <a:cubicBezTo>
                      <a:pt x="1008" y="1544"/>
                      <a:pt x="1166" y="1386"/>
                      <a:pt x="1386" y="1386"/>
                    </a:cubicBezTo>
                    <a:lnTo>
                      <a:pt x="1733" y="1386"/>
                    </a:lnTo>
                    <a:lnTo>
                      <a:pt x="1733" y="1733"/>
                    </a:lnTo>
                    <a:cubicBezTo>
                      <a:pt x="1733" y="1922"/>
                      <a:pt x="1890" y="2080"/>
                      <a:pt x="2079" y="2080"/>
                    </a:cubicBezTo>
                    <a:cubicBezTo>
                      <a:pt x="2268" y="2080"/>
                      <a:pt x="2426" y="1922"/>
                      <a:pt x="2426" y="1733"/>
                    </a:cubicBezTo>
                    <a:lnTo>
                      <a:pt x="2426" y="347"/>
                    </a:lnTo>
                    <a:cubicBezTo>
                      <a:pt x="2426" y="158"/>
                      <a:pt x="2268" y="0"/>
                      <a:pt x="20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044;p84">
                <a:extLst>
                  <a:ext uri="{FF2B5EF4-FFF2-40B4-BE49-F238E27FC236}">
                    <a16:creationId xmlns:a16="http://schemas.microsoft.com/office/drawing/2014/main" id="{AF375017-E055-41C2-BD93-2FC58C06D0CE}"/>
                  </a:ext>
                </a:extLst>
              </p:cNvPr>
              <p:cNvSpPr/>
              <p:nvPr/>
            </p:nvSpPr>
            <p:spPr>
              <a:xfrm>
                <a:off x="-27691025" y="3263500"/>
                <a:ext cx="2512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287" extrusionOk="0">
                    <a:moveTo>
                      <a:pt x="8317" y="725"/>
                    </a:moveTo>
                    <a:cubicBezTo>
                      <a:pt x="8885" y="725"/>
                      <a:pt x="9326" y="1198"/>
                      <a:pt x="9326" y="1733"/>
                    </a:cubicBezTo>
                    <a:cubicBezTo>
                      <a:pt x="9326" y="2332"/>
                      <a:pt x="8853" y="2773"/>
                      <a:pt x="8317" y="2773"/>
                    </a:cubicBezTo>
                    <a:cubicBezTo>
                      <a:pt x="7750" y="2773"/>
                      <a:pt x="7278" y="2301"/>
                      <a:pt x="7278" y="1733"/>
                    </a:cubicBezTo>
                    <a:cubicBezTo>
                      <a:pt x="7278" y="1166"/>
                      <a:pt x="7750" y="725"/>
                      <a:pt x="8317" y="725"/>
                    </a:cubicBezTo>
                    <a:close/>
                    <a:moveTo>
                      <a:pt x="8317" y="1"/>
                    </a:moveTo>
                    <a:cubicBezTo>
                      <a:pt x="7372" y="1"/>
                      <a:pt x="6585" y="788"/>
                      <a:pt x="6585" y="1733"/>
                    </a:cubicBezTo>
                    <a:cubicBezTo>
                      <a:pt x="6585" y="2584"/>
                      <a:pt x="7152" y="3277"/>
                      <a:pt x="7939" y="3435"/>
                    </a:cubicBezTo>
                    <a:lnTo>
                      <a:pt x="7939" y="5199"/>
                    </a:lnTo>
                    <a:cubicBezTo>
                      <a:pt x="7939" y="6554"/>
                      <a:pt x="6837" y="7656"/>
                      <a:pt x="5513" y="7656"/>
                    </a:cubicBezTo>
                    <a:cubicBezTo>
                      <a:pt x="4190" y="7656"/>
                      <a:pt x="3088" y="6554"/>
                      <a:pt x="3088" y="5199"/>
                    </a:cubicBezTo>
                    <a:lnTo>
                      <a:pt x="3088" y="4506"/>
                    </a:lnTo>
                    <a:lnTo>
                      <a:pt x="3088" y="4443"/>
                    </a:lnTo>
                    <a:cubicBezTo>
                      <a:pt x="4316" y="4317"/>
                      <a:pt x="5324" y="3309"/>
                      <a:pt x="5482" y="2049"/>
                    </a:cubicBezTo>
                    <a:cubicBezTo>
                      <a:pt x="5513" y="1797"/>
                      <a:pt x="5513" y="1891"/>
                      <a:pt x="5513" y="1355"/>
                    </a:cubicBezTo>
                    <a:lnTo>
                      <a:pt x="4127" y="1355"/>
                    </a:lnTo>
                    <a:cubicBezTo>
                      <a:pt x="4127" y="1607"/>
                      <a:pt x="4127" y="1765"/>
                      <a:pt x="4096" y="2049"/>
                    </a:cubicBezTo>
                    <a:cubicBezTo>
                      <a:pt x="3938" y="2710"/>
                      <a:pt x="3340" y="3088"/>
                      <a:pt x="2741" y="3088"/>
                    </a:cubicBezTo>
                    <a:cubicBezTo>
                      <a:pt x="2174" y="3088"/>
                      <a:pt x="1575" y="2773"/>
                      <a:pt x="1418" y="2049"/>
                    </a:cubicBezTo>
                    <a:cubicBezTo>
                      <a:pt x="1386" y="1828"/>
                      <a:pt x="1386" y="1607"/>
                      <a:pt x="1386" y="1355"/>
                    </a:cubicBezTo>
                    <a:lnTo>
                      <a:pt x="0" y="1355"/>
                    </a:lnTo>
                    <a:cubicBezTo>
                      <a:pt x="0" y="1670"/>
                      <a:pt x="0" y="1733"/>
                      <a:pt x="32" y="2049"/>
                    </a:cubicBezTo>
                    <a:cubicBezTo>
                      <a:pt x="221" y="3277"/>
                      <a:pt x="1166" y="4317"/>
                      <a:pt x="2426" y="4474"/>
                    </a:cubicBezTo>
                    <a:lnTo>
                      <a:pt x="2426" y="5168"/>
                    </a:lnTo>
                    <a:cubicBezTo>
                      <a:pt x="2426" y="5672"/>
                      <a:pt x="2552" y="6144"/>
                      <a:pt x="2804" y="6585"/>
                    </a:cubicBezTo>
                    <a:cubicBezTo>
                      <a:pt x="3308" y="7625"/>
                      <a:pt x="4379" y="8286"/>
                      <a:pt x="5545" y="8286"/>
                    </a:cubicBezTo>
                    <a:cubicBezTo>
                      <a:pt x="7278" y="8286"/>
                      <a:pt x="8664" y="6869"/>
                      <a:pt x="8664" y="5168"/>
                    </a:cubicBezTo>
                    <a:lnTo>
                      <a:pt x="8664" y="3435"/>
                    </a:lnTo>
                    <a:cubicBezTo>
                      <a:pt x="9452" y="3277"/>
                      <a:pt x="10050" y="2584"/>
                      <a:pt x="10050" y="1733"/>
                    </a:cubicBezTo>
                    <a:cubicBezTo>
                      <a:pt x="10050" y="788"/>
                      <a:pt x="9263" y="1"/>
                      <a:pt x="83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8045;p84">
              <a:extLst>
                <a:ext uri="{FF2B5EF4-FFF2-40B4-BE49-F238E27FC236}">
                  <a16:creationId xmlns:a16="http://schemas.microsoft.com/office/drawing/2014/main" id="{BB514DBF-F37F-49E3-A7D8-3635CB6802B6}"/>
                </a:ext>
              </a:extLst>
            </p:cNvPr>
            <p:cNvGrpSpPr/>
            <p:nvPr/>
          </p:nvGrpSpPr>
          <p:grpSpPr>
            <a:xfrm>
              <a:off x="6259803" y="3476150"/>
              <a:ext cx="1022290" cy="657149"/>
              <a:chOff x="-27721750" y="3598250"/>
              <a:chExt cx="297750" cy="191400"/>
            </a:xfrm>
            <a:solidFill>
              <a:schemeClr val="tx1">
                <a:lumMod val="75000"/>
              </a:schemeClr>
            </a:solidFill>
          </p:grpSpPr>
          <p:sp>
            <p:nvSpPr>
              <p:cNvPr id="36" name="Google Shape;8046;p84">
                <a:extLst>
                  <a:ext uri="{FF2B5EF4-FFF2-40B4-BE49-F238E27FC236}">
                    <a16:creationId xmlns:a16="http://schemas.microsoft.com/office/drawing/2014/main" id="{D5C1F7F9-1BA9-40E6-8F79-01A5A8BEA982}"/>
                  </a:ext>
                </a:extLst>
              </p:cNvPr>
              <p:cNvSpPr/>
              <p:nvPr/>
            </p:nvSpPr>
            <p:spPr>
              <a:xfrm>
                <a:off x="-27616200" y="3651800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386" y="662"/>
                    </a:moveTo>
                    <a:cubicBezTo>
                      <a:pt x="1764" y="662"/>
                      <a:pt x="2079" y="977"/>
                      <a:pt x="2079" y="1387"/>
                    </a:cubicBezTo>
                    <a:cubicBezTo>
                      <a:pt x="2079" y="1765"/>
                      <a:pt x="1764" y="2080"/>
                      <a:pt x="1386" y="2080"/>
                    </a:cubicBezTo>
                    <a:cubicBezTo>
                      <a:pt x="977" y="2080"/>
                      <a:pt x="662" y="1765"/>
                      <a:pt x="662" y="1387"/>
                    </a:cubicBezTo>
                    <a:cubicBezTo>
                      <a:pt x="662" y="977"/>
                      <a:pt x="977" y="662"/>
                      <a:pt x="1386" y="662"/>
                    </a:cubicBezTo>
                    <a:close/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047;p84">
                <a:extLst>
                  <a:ext uri="{FF2B5EF4-FFF2-40B4-BE49-F238E27FC236}">
                    <a16:creationId xmlns:a16="http://schemas.microsoft.com/office/drawing/2014/main" id="{7614CB58-5372-444F-B01E-88ED49E80B1B}"/>
                  </a:ext>
                </a:extLst>
              </p:cNvPr>
              <p:cNvSpPr/>
              <p:nvPr/>
            </p:nvSpPr>
            <p:spPr>
              <a:xfrm>
                <a:off x="-27721750" y="3598250"/>
                <a:ext cx="2977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11910" h="7656" extrusionOk="0">
                    <a:moveTo>
                      <a:pt x="5955" y="1418"/>
                    </a:moveTo>
                    <a:cubicBezTo>
                      <a:pt x="7278" y="1418"/>
                      <a:pt x="8381" y="2521"/>
                      <a:pt x="8381" y="3875"/>
                    </a:cubicBezTo>
                    <a:cubicBezTo>
                      <a:pt x="8381" y="5199"/>
                      <a:pt x="7278" y="6301"/>
                      <a:pt x="5955" y="6301"/>
                    </a:cubicBezTo>
                    <a:cubicBezTo>
                      <a:pt x="4600" y="6301"/>
                      <a:pt x="3497" y="5199"/>
                      <a:pt x="3497" y="3875"/>
                    </a:cubicBezTo>
                    <a:cubicBezTo>
                      <a:pt x="3497" y="2521"/>
                      <a:pt x="4600" y="1418"/>
                      <a:pt x="5955" y="1418"/>
                    </a:cubicBezTo>
                    <a:close/>
                    <a:moveTo>
                      <a:pt x="5955" y="0"/>
                    </a:moveTo>
                    <a:cubicBezTo>
                      <a:pt x="2710" y="0"/>
                      <a:pt x="189" y="3466"/>
                      <a:pt x="95" y="3623"/>
                    </a:cubicBezTo>
                    <a:cubicBezTo>
                      <a:pt x="0" y="3749"/>
                      <a:pt x="0" y="3907"/>
                      <a:pt x="95" y="4033"/>
                    </a:cubicBezTo>
                    <a:cubicBezTo>
                      <a:pt x="189" y="4190"/>
                      <a:pt x="2773" y="7656"/>
                      <a:pt x="5955" y="7656"/>
                    </a:cubicBezTo>
                    <a:cubicBezTo>
                      <a:pt x="9137" y="7656"/>
                      <a:pt x="11689" y="4190"/>
                      <a:pt x="11815" y="4033"/>
                    </a:cubicBezTo>
                    <a:cubicBezTo>
                      <a:pt x="11909" y="3907"/>
                      <a:pt x="11909" y="3749"/>
                      <a:pt x="11815" y="3623"/>
                    </a:cubicBezTo>
                    <a:cubicBezTo>
                      <a:pt x="11689" y="3466"/>
                      <a:pt x="9168" y="0"/>
                      <a:pt x="59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9885;p88">
              <a:extLst>
                <a:ext uri="{FF2B5EF4-FFF2-40B4-BE49-F238E27FC236}">
                  <a16:creationId xmlns:a16="http://schemas.microsoft.com/office/drawing/2014/main" id="{C3E758EA-A0F3-4332-9888-5ADF90BEEF24}"/>
                </a:ext>
              </a:extLst>
            </p:cNvPr>
            <p:cNvSpPr/>
            <p:nvPr/>
          </p:nvSpPr>
          <p:spPr>
            <a:xfrm>
              <a:off x="9648160" y="1408562"/>
              <a:ext cx="573775" cy="729838"/>
            </a:xfrm>
            <a:custGeom>
              <a:avLst/>
              <a:gdLst/>
              <a:ahLst/>
              <a:cxnLst/>
              <a:rect l="l" t="t" r="r" b="b"/>
              <a:pathLst>
                <a:path w="9295" h="12099" extrusionOk="0">
                  <a:moveTo>
                    <a:pt x="4601" y="1"/>
                  </a:moveTo>
                  <a:cubicBezTo>
                    <a:pt x="3624" y="1"/>
                    <a:pt x="2836" y="788"/>
                    <a:pt x="2836" y="1796"/>
                  </a:cubicBezTo>
                  <a:cubicBezTo>
                    <a:pt x="2836" y="2647"/>
                    <a:pt x="3467" y="3372"/>
                    <a:pt x="4254" y="3529"/>
                  </a:cubicBezTo>
                  <a:lnTo>
                    <a:pt x="4254" y="4789"/>
                  </a:lnTo>
                  <a:cubicBezTo>
                    <a:pt x="3656" y="4033"/>
                    <a:pt x="2742" y="3561"/>
                    <a:pt x="1765" y="3561"/>
                  </a:cubicBezTo>
                  <a:lnTo>
                    <a:pt x="348" y="3561"/>
                  </a:lnTo>
                  <a:cubicBezTo>
                    <a:pt x="158" y="3561"/>
                    <a:pt x="1" y="3718"/>
                    <a:pt x="1" y="3907"/>
                  </a:cubicBezTo>
                  <a:cubicBezTo>
                    <a:pt x="1" y="5671"/>
                    <a:pt x="1450" y="7152"/>
                    <a:pt x="3214" y="7152"/>
                  </a:cubicBezTo>
                  <a:lnTo>
                    <a:pt x="4286" y="7152"/>
                  </a:lnTo>
                  <a:lnTo>
                    <a:pt x="4286" y="9988"/>
                  </a:lnTo>
                  <a:cubicBezTo>
                    <a:pt x="3845" y="9547"/>
                    <a:pt x="3340" y="9231"/>
                    <a:pt x="2805" y="9042"/>
                  </a:cubicBezTo>
                  <a:cubicBezTo>
                    <a:pt x="2836" y="8885"/>
                    <a:pt x="2868" y="8727"/>
                    <a:pt x="2868" y="8570"/>
                  </a:cubicBezTo>
                  <a:cubicBezTo>
                    <a:pt x="2868" y="7782"/>
                    <a:pt x="2238" y="7152"/>
                    <a:pt x="1450" y="7152"/>
                  </a:cubicBezTo>
                  <a:cubicBezTo>
                    <a:pt x="663" y="7152"/>
                    <a:pt x="32" y="7782"/>
                    <a:pt x="32" y="8570"/>
                  </a:cubicBezTo>
                  <a:cubicBezTo>
                    <a:pt x="32" y="9358"/>
                    <a:pt x="663" y="9988"/>
                    <a:pt x="1450" y="9988"/>
                  </a:cubicBezTo>
                  <a:cubicBezTo>
                    <a:pt x="1797" y="9988"/>
                    <a:pt x="2112" y="9862"/>
                    <a:pt x="2364" y="9610"/>
                  </a:cubicBezTo>
                  <a:cubicBezTo>
                    <a:pt x="3183" y="9830"/>
                    <a:pt x="3908" y="10366"/>
                    <a:pt x="4286" y="11122"/>
                  </a:cubicBezTo>
                  <a:lnTo>
                    <a:pt x="4286" y="11752"/>
                  </a:lnTo>
                  <a:cubicBezTo>
                    <a:pt x="4286" y="11941"/>
                    <a:pt x="4443" y="12098"/>
                    <a:pt x="4632" y="12098"/>
                  </a:cubicBezTo>
                  <a:cubicBezTo>
                    <a:pt x="4853" y="12098"/>
                    <a:pt x="5010" y="11941"/>
                    <a:pt x="5010" y="11752"/>
                  </a:cubicBezTo>
                  <a:lnTo>
                    <a:pt x="5010" y="11342"/>
                  </a:lnTo>
                  <a:lnTo>
                    <a:pt x="6050" y="11342"/>
                  </a:lnTo>
                  <a:cubicBezTo>
                    <a:pt x="7846" y="11342"/>
                    <a:pt x="9295" y="9893"/>
                    <a:pt x="9295" y="8129"/>
                  </a:cubicBezTo>
                  <a:cubicBezTo>
                    <a:pt x="9200" y="7971"/>
                    <a:pt x="9043" y="7814"/>
                    <a:pt x="8854" y="7814"/>
                  </a:cubicBezTo>
                  <a:lnTo>
                    <a:pt x="7436" y="7814"/>
                  </a:lnTo>
                  <a:cubicBezTo>
                    <a:pt x="6428" y="7814"/>
                    <a:pt x="5546" y="8286"/>
                    <a:pt x="4947" y="9042"/>
                  </a:cubicBezTo>
                  <a:lnTo>
                    <a:pt x="4947" y="6837"/>
                  </a:lnTo>
                  <a:cubicBezTo>
                    <a:pt x="5357" y="6081"/>
                    <a:pt x="6050" y="5545"/>
                    <a:pt x="6901" y="5325"/>
                  </a:cubicBezTo>
                  <a:cubicBezTo>
                    <a:pt x="7121" y="5545"/>
                    <a:pt x="7436" y="5671"/>
                    <a:pt x="7814" y="5671"/>
                  </a:cubicBezTo>
                  <a:cubicBezTo>
                    <a:pt x="8602" y="5671"/>
                    <a:pt x="9200" y="5041"/>
                    <a:pt x="9200" y="4254"/>
                  </a:cubicBezTo>
                  <a:cubicBezTo>
                    <a:pt x="9200" y="3466"/>
                    <a:pt x="8602" y="2836"/>
                    <a:pt x="7814" y="2836"/>
                  </a:cubicBezTo>
                  <a:cubicBezTo>
                    <a:pt x="7027" y="2836"/>
                    <a:pt x="6396" y="3466"/>
                    <a:pt x="6396" y="4254"/>
                  </a:cubicBezTo>
                  <a:cubicBezTo>
                    <a:pt x="6396" y="4411"/>
                    <a:pt x="6428" y="4569"/>
                    <a:pt x="6459" y="4726"/>
                  </a:cubicBezTo>
                  <a:cubicBezTo>
                    <a:pt x="5861" y="4947"/>
                    <a:pt x="5357" y="5262"/>
                    <a:pt x="4947" y="5671"/>
                  </a:cubicBezTo>
                  <a:lnTo>
                    <a:pt x="4947" y="3529"/>
                  </a:lnTo>
                  <a:cubicBezTo>
                    <a:pt x="5798" y="3372"/>
                    <a:pt x="6365" y="2615"/>
                    <a:pt x="6365" y="1796"/>
                  </a:cubicBezTo>
                  <a:cubicBezTo>
                    <a:pt x="6365" y="788"/>
                    <a:pt x="5577" y="1"/>
                    <a:pt x="4601" y="1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9891;p88">
              <a:extLst>
                <a:ext uri="{FF2B5EF4-FFF2-40B4-BE49-F238E27FC236}">
                  <a16:creationId xmlns:a16="http://schemas.microsoft.com/office/drawing/2014/main" id="{D771E9F1-78EF-4514-A7B8-40297885A242}"/>
                </a:ext>
              </a:extLst>
            </p:cNvPr>
            <p:cNvGrpSpPr/>
            <p:nvPr/>
          </p:nvGrpSpPr>
          <p:grpSpPr>
            <a:xfrm>
              <a:off x="8959384" y="5482559"/>
              <a:ext cx="906055" cy="879091"/>
              <a:chOff x="-21322300" y="4077125"/>
              <a:chExt cx="307200" cy="285925"/>
            </a:xfrm>
            <a:solidFill>
              <a:schemeClr val="tx1">
                <a:lumMod val="75000"/>
              </a:schemeClr>
            </a:solidFill>
          </p:grpSpPr>
          <p:sp>
            <p:nvSpPr>
              <p:cNvPr id="24" name="Google Shape;9892;p88">
                <a:extLst>
                  <a:ext uri="{FF2B5EF4-FFF2-40B4-BE49-F238E27FC236}">
                    <a16:creationId xmlns:a16="http://schemas.microsoft.com/office/drawing/2014/main" id="{38B3AB51-5D79-4319-8CD8-88A654897531}"/>
                  </a:ext>
                </a:extLst>
              </p:cNvPr>
              <p:cNvSpPr/>
              <p:nvPr/>
            </p:nvSpPr>
            <p:spPr>
              <a:xfrm>
                <a:off x="-21177375" y="4077125"/>
                <a:ext cx="173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112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64"/>
                    </a:lnTo>
                    <a:cubicBezTo>
                      <a:pt x="0" y="1953"/>
                      <a:pt x="158" y="2111"/>
                      <a:pt x="347" y="2111"/>
                    </a:cubicBezTo>
                    <a:cubicBezTo>
                      <a:pt x="536" y="2111"/>
                      <a:pt x="693" y="1953"/>
                      <a:pt x="693" y="1764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893;p88">
                <a:extLst>
                  <a:ext uri="{FF2B5EF4-FFF2-40B4-BE49-F238E27FC236}">
                    <a16:creationId xmlns:a16="http://schemas.microsoft.com/office/drawing/2014/main" id="{F79B1FB9-E46C-43E3-8615-C9215ADA6B05}"/>
                  </a:ext>
                </a:extLst>
              </p:cNvPr>
              <p:cNvSpPr/>
              <p:nvPr/>
            </p:nvSpPr>
            <p:spPr>
              <a:xfrm>
                <a:off x="-21279775" y="4117475"/>
                <a:ext cx="465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781" extrusionOk="0">
                    <a:moveTo>
                      <a:pt x="410" y="1"/>
                    </a:moveTo>
                    <a:cubicBezTo>
                      <a:pt x="323" y="1"/>
                      <a:pt x="237" y="40"/>
                      <a:pt x="158" y="119"/>
                    </a:cubicBezTo>
                    <a:cubicBezTo>
                      <a:pt x="0" y="276"/>
                      <a:pt x="0" y="466"/>
                      <a:pt x="158" y="623"/>
                    </a:cubicBezTo>
                    <a:lnTo>
                      <a:pt x="1166" y="1663"/>
                    </a:lnTo>
                    <a:cubicBezTo>
                      <a:pt x="1261" y="1741"/>
                      <a:pt x="1355" y="1781"/>
                      <a:pt x="1446" y="1781"/>
                    </a:cubicBezTo>
                    <a:cubicBezTo>
                      <a:pt x="1536" y="1781"/>
                      <a:pt x="1623" y="1741"/>
                      <a:pt x="1702" y="1663"/>
                    </a:cubicBezTo>
                    <a:cubicBezTo>
                      <a:pt x="1859" y="1505"/>
                      <a:pt x="1859" y="1285"/>
                      <a:pt x="1702" y="1127"/>
                    </a:cubicBezTo>
                    <a:lnTo>
                      <a:pt x="662" y="119"/>
                    </a:lnTo>
                    <a:cubicBezTo>
                      <a:pt x="583" y="40"/>
                      <a:pt x="497" y="1"/>
                      <a:pt x="4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894;p88">
                <a:extLst>
                  <a:ext uri="{FF2B5EF4-FFF2-40B4-BE49-F238E27FC236}">
                    <a16:creationId xmlns:a16="http://schemas.microsoft.com/office/drawing/2014/main" id="{273311D6-4EEF-4136-9BE1-37E41E3E6DBE}"/>
                  </a:ext>
                </a:extLst>
              </p:cNvPr>
              <p:cNvSpPr/>
              <p:nvPr/>
            </p:nvSpPr>
            <p:spPr>
              <a:xfrm>
                <a:off x="-21103350" y="4117475"/>
                <a:ext cx="457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781" extrusionOk="0">
                    <a:moveTo>
                      <a:pt x="1418" y="1"/>
                    </a:moveTo>
                    <a:cubicBezTo>
                      <a:pt x="1332" y="1"/>
                      <a:pt x="1245" y="40"/>
                      <a:pt x="1166" y="119"/>
                    </a:cubicBezTo>
                    <a:lnTo>
                      <a:pt x="158" y="1127"/>
                    </a:lnTo>
                    <a:cubicBezTo>
                      <a:pt x="1" y="1285"/>
                      <a:pt x="1" y="1474"/>
                      <a:pt x="158" y="1663"/>
                    </a:cubicBezTo>
                    <a:cubicBezTo>
                      <a:pt x="237" y="1741"/>
                      <a:pt x="331" y="1781"/>
                      <a:pt x="422" y="1781"/>
                    </a:cubicBezTo>
                    <a:cubicBezTo>
                      <a:pt x="513" y="1781"/>
                      <a:pt x="599" y="1741"/>
                      <a:pt x="662" y="1663"/>
                    </a:cubicBezTo>
                    <a:lnTo>
                      <a:pt x="1670" y="623"/>
                    </a:lnTo>
                    <a:cubicBezTo>
                      <a:pt x="1828" y="466"/>
                      <a:pt x="1828" y="276"/>
                      <a:pt x="1670" y="119"/>
                    </a:cubicBezTo>
                    <a:cubicBezTo>
                      <a:pt x="1592" y="40"/>
                      <a:pt x="1505" y="1"/>
                      <a:pt x="1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895;p88">
                <a:extLst>
                  <a:ext uri="{FF2B5EF4-FFF2-40B4-BE49-F238E27FC236}">
                    <a16:creationId xmlns:a16="http://schemas.microsoft.com/office/drawing/2014/main" id="{517CED24-5D3B-4BA9-BA23-9021C9063400}"/>
                  </a:ext>
                </a:extLst>
              </p:cNvPr>
              <p:cNvSpPr/>
              <p:nvPr/>
            </p:nvSpPr>
            <p:spPr>
              <a:xfrm>
                <a:off x="-21137225" y="4103750"/>
                <a:ext cx="276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99" extrusionOk="0">
                    <a:moveTo>
                      <a:pt x="670" y="1"/>
                    </a:moveTo>
                    <a:cubicBezTo>
                      <a:pt x="536" y="1"/>
                      <a:pt x="417" y="89"/>
                      <a:pt x="347" y="227"/>
                    </a:cubicBezTo>
                    <a:lnTo>
                      <a:pt x="95" y="888"/>
                    </a:lnTo>
                    <a:cubicBezTo>
                      <a:pt x="1" y="1109"/>
                      <a:pt x="127" y="1298"/>
                      <a:pt x="284" y="1361"/>
                    </a:cubicBezTo>
                    <a:cubicBezTo>
                      <a:pt x="335" y="1386"/>
                      <a:pt x="386" y="1398"/>
                      <a:pt x="435" y="1398"/>
                    </a:cubicBezTo>
                    <a:cubicBezTo>
                      <a:pt x="568" y="1398"/>
                      <a:pt x="688" y="1310"/>
                      <a:pt x="757" y="1172"/>
                    </a:cubicBezTo>
                    <a:lnTo>
                      <a:pt x="1041" y="510"/>
                    </a:lnTo>
                    <a:cubicBezTo>
                      <a:pt x="1104" y="321"/>
                      <a:pt x="1041" y="101"/>
                      <a:pt x="820" y="38"/>
                    </a:cubicBezTo>
                    <a:cubicBezTo>
                      <a:pt x="769" y="13"/>
                      <a:pt x="719" y="1"/>
                      <a:pt x="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896;p88">
                <a:extLst>
                  <a:ext uri="{FF2B5EF4-FFF2-40B4-BE49-F238E27FC236}">
                    <a16:creationId xmlns:a16="http://schemas.microsoft.com/office/drawing/2014/main" id="{5F6A3242-B217-4470-A2AB-62F9719AE508}"/>
                  </a:ext>
                </a:extLst>
              </p:cNvPr>
              <p:cNvSpPr/>
              <p:nvPr/>
            </p:nvSpPr>
            <p:spPr>
              <a:xfrm>
                <a:off x="-21227800" y="4103750"/>
                <a:ext cx="276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99" extrusionOk="0">
                    <a:moveTo>
                      <a:pt x="434" y="1"/>
                    </a:moveTo>
                    <a:cubicBezTo>
                      <a:pt x="386" y="1"/>
                      <a:pt x="335" y="13"/>
                      <a:pt x="284" y="38"/>
                    </a:cubicBezTo>
                    <a:cubicBezTo>
                      <a:pt x="95" y="101"/>
                      <a:pt x="1" y="321"/>
                      <a:pt x="95" y="510"/>
                    </a:cubicBezTo>
                    <a:lnTo>
                      <a:pt x="347" y="1172"/>
                    </a:lnTo>
                    <a:cubicBezTo>
                      <a:pt x="417" y="1310"/>
                      <a:pt x="536" y="1398"/>
                      <a:pt x="670" y="1398"/>
                    </a:cubicBezTo>
                    <a:cubicBezTo>
                      <a:pt x="719" y="1398"/>
                      <a:pt x="769" y="1386"/>
                      <a:pt x="820" y="1361"/>
                    </a:cubicBezTo>
                    <a:cubicBezTo>
                      <a:pt x="1040" y="1298"/>
                      <a:pt x="1103" y="1109"/>
                      <a:pt x="1040" y="888"/>
                    </a:cubicBezTo>
                    <a:lnTo>
                      <a:pt x="757" y="227"/>
                    </a:lnTo>
                    <a:cubicBezTo>
                      <a:pt x="688" y="89"/>
                      <a:pt x="568" y="1"/>
                      <a:pt x="4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97;p88">
                <a:extLst>
                  <a:ext uri="{FF2B5EF4-FFF2-40B4-BE49-F238E27FC236}">
                    <a16:creationId xmlns:a16="http://schemas.microsoft.com/office/drawing/2014/main" id="{0056A351-2AD5-45A9-B92B-44E00D7393BB}"/>
                  </a:ext>
                </a:extLst>
              </p:cNvPr>
              <p:cNvSpPr/>
              <p:nvPr/>
            </p:nvSpPr>
            <p:spPr>
              <a:xfrm>
                <a:off x="-21319950" y="4219675"/>
                <a:ext cx="5360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97" y="725"/>
                    </a:lnTo>
                    <a:cubicBezTo>
                      <a:pt x="1986" y="725"/>
                      <a:pt x="2143" y="568"/>
                      <a:pt x="2143" y="347"/>
                    </a:cubicBezTo>
                    <a:cubicBezTo>
                      <a:pt x="2143" y="158"/>
                      <a:pt x="1986" y="1"/>
                      <a:pt x="179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898;p88">
                <a:extLst>
                  <a:ext uri="{FF2B5EF4-FFF2-40B4-BE49-F238E27FC236}">
                    <a16:creationId xmlns:a16="http://schemas.microsoft.com/office/drawing/2014/main" id="{16F5109B-D32C-468E-B4E0-6ACDA99F4B91}"/>
                  </a:ext>
                </a:extLst>
              </p:cNvPr>
              <p:cNvSpPr/>
              <p:nvPr/>
            </p:nvSpPr>
            <p:spPr>
              <a:xfrm>
                <a:off x="-21070275" y="4219675"/>
                <a:ext cx="543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828" y="725"/>
                    </a:lnTo>
                    <a:cubicBezTo>
                      <a:pt x="2017" y="725"/>
                      <a:pt x="2175" y="568"/>
                      <a:pt x="2175" y="347"/>
                    </a:cubicBezTo>
                    <a:cubicBezTo>
                      <a:pt x="2175" y="158"/>
                      <a:pt x="2017" y="1"/>
                      <a:pt x="18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899;p88">
                <a:extLst>
                  <a:ext uri="{FF2B5EF4-FFF2-40B4-BE49-F238E27FC236}">
                    <a16:creationId xmlns:a16="http://schemas.microsoft.com/office/drawing/2014/main" id="{89C499B5-3A21-428D-87E4-936E1C670951}"/>
                  </a:ext>
                </a:extLst>
              </p:cNvPr>
              <p:cNvSpPr/>
              <p:nvPr/>
            </p:nvSpPr>
            <p:spPr>
              <a:xfrm>
                <a:off x="-21078925" y="4171825"/>
                <a:ext cx="3702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07" extrusionOk="0">
                    <a:moveTo>
                      <a:pt x="1086" y="1"/>
                    </a:moveTo>
                    <a:cubicBezTo>
                      <a:pt x="1040" y="1"/>
                      <a:pt x="993" y="9"/>
                      <a:pt x="945" y="24"/>
                    </a:cubicBezTo>
                    <a:lnTo>
                      <a:pt x="284" y="308"/>
                    </a:lnTo>
                    <a:cubicBezTo>
                      <a:pt x="63" y="371"/>
                      <a:pt x="0" y="623"/>
                      <a:pt x="63" y="780"/>
                    </a:cubicBezTo>
                    <a:cubicBezTo>
                      <a:pt x="132" y="919"/>
                      <a:pt x="252" y="1006"/>
                      <a:pt x="386" y="1006"/>
                    </a:cubicBezTo>
                    <a:cubicBezTo>
                      <a:pt x="435" y="1006"/>
                      <a:pt x="485" y="995"/>
                      <a:pt x="536" y="969"/>
                    </a:cubicBezTo>
                    <a:lnTo>
                      <a:pt x="1229" y="686"/>
                    </a:lnTo>
                    <a:cubicBezTo>
                      <a:pt x="1418" y="623"/>
                      <a:pt x="1481" y="434"/>
                      <a:pt x="1418" y="213"/>
                    </a:cubicBezTo>
                    <a:cubicBezTo>
                      <a:pt x="1347" y="72"/>
                      <a:pt x="1223" y="1"/>
                      <a:pt x="10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900;p88">
                <a:extLst>
                  <a:ext uri="{FF2B5EF4-FFF2-40B4-BE49-F238E27FC236}">
                    <a16:creationId xmlns:a16="http://schemas.microsoft.com/office/drawing/2014/main" id="{C188985F-A960-4625-AC83-573E19076342}"/>
                  </a:ext>
                </a:extLst>
              </p:cNvPr>
              <p:cNvSpPr/>
              <p:nvPr/>
            </p:nvSpPr>
            <p:spPr>
              <a:xfrm>
                <a:off x="-21294750" y="4172625"/>
                <a:ext cx="37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006" extrusionOk="0">
                    <a:moveTo>
                      <a:pt x="414" y="1"/>
                    </a:moveTo>
                    <a:cubicBezTo>
                      <a:pt x="263" y="1"/>
                      <a:pt x="143" y="77"/>
                      <a:pt x="95" y="244"/>
                    </a:cubicBezTo>
                    <a:cubicBezTo>
                      <a:pt x="1" y="402"/>
                      <a:pt x="127" y="622"/>
                      <a:pt x="284" y="717"/>
                    </a:cubicBezTo>
                    <a:lnTo>
                      <a:pt x="946" y="969"/>
                    </a:lnTo>
                    <a:cubicBezTo>
                      <a:pt x="997" y="994"/>
                      <a:pt x="1050" y="1006"/>
                      <a:pt x="1101" y="1006"/>
                    </a:cubicBezTo>
                    <a:cubicBezTo>
                      <a:pt x="1242" y="1006"/>
                      <a:pt x="1372" y="918"/>
                      <a:pt x="1419" y="780"/>
                    </a:cubicBezTo>
                    <a:cubicBezTo>
                      <a:pt x="1513" y="591"/>
                      <a:pt x="1419" y="402"/>
                      <a:pt x="1230" y="307"/>
                    </a:cubicBezTo>
                    <a:lnTo>
                      <a:pt x="568" y="24"/>
                    </a:lnTo>
                    <a:cubicBezTo>
                      <a:pt x="514" y="8"/>
                      <a:pt x="463" y="1"/>
                      <a:pt x="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901;p88">
                <a:extLst>
                  <a:ext uri="{FF2B5EF4-FFF2-40B4-BE49-F238E27FC236}">
                    <a16:creationId xmlns:a16="http://schemas.microsoft.com/office/drawing/2014/main" id="{1145423E-9DF5-4A98-8029-7F2C925D4D26}"/>
                  </a:ext>
                </a:extLst>
              </p:cNvPr>
              <p:cNvSpPr/>
              <p:nvPr/>
            </p:nvSpPr>
            <p:spPr>
              <a:xfrm>
                <a:off x="-21321525" y="4328375"/>
                <a:ext cx="3064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12257" h="1387" extrusionOk="0">
                    <a:moveTo>
                      <a:pt x="1844" y="0"/>
                    </a:moveTo>
                    <a:cubicBezTo>
                      <a:pt x="1403" y="0"/>
                      <a:pt x="962" y="126"/>
                      <a:pt x="568" y="378"/>
                    </a:cubicBezTo>
                    <a:cubicBezTo>
                      <a:pt x="473" y="410"/>
                      <a:pt x="379" y="504"/>
                      <a:pt x="284" y="536"/>
                    </a:cubicBezTo>
                    <a:cubicBezTo>
                      <a:pt x="95" y="630"/>
                      <a:pt x="1" y="819"/>
                      <a:pt x="95" y="1008"/>
                    </a:cubicBezTo>
                    <a:cubicBezTo>
                      <a:pt x="141" y="1147"/>
                      <a:pt x="272" y="1234"/>
                      <a:pt x="413" y="1234"/>
                    </a:cubicBezTo>
                    <a:cubicBezTo>
                      <a:pt x="464" y="1234"/>
                      <a:pt x="517" y="1223"/>
                      <a:pt x="568" y="1197"/>
                    </a:cubicBezTo>
                    <a:cubicBezTo>
                      <a:pt x="725" y="1166"/>
                      <a:pt x="883" y="1103"/>
                      <a:pt x="1009" y="1008"/>
                    </a:cubicBezTo>
                    <a:cubicBezTo>
                      <a:pt x="1261" y="835"/>
                      <a:pt x="1560" y="748"/>
                      <a:pt x="1863" y="748"/>
                    </a:cubicBezTo>
                    <a:cubicBezTo>
                      <a:pt x="2167" y="748"/>
                      <a:pt x="2474" y="835"/>
                      <a:pt x="2742" y="1008"/>
                    </a:cubicBezTo>
                    <a:cubicBezTo>
                      <a:pt x="3135" y="1260"/>
                      <a:pt x="3577" y="1386"/>
                      <a:pt x="4014" y="1386"/>
                    </a:cubicBezTo>
                    <a:cubicBezTo>
                      <a:pt x="4451" y="1386"/>
                      <a:pt x="4884" y="1260"/>
                      <a:pt x="5262" y="1008"/>
                    </a:cubicBezTo>
                    <a:cubicBezTo>
                      <a:pt x="5514" y="835"/>
                      <a:pt x="5813" y="748"/>
                      <a:pt x="6117" y="748"/>
                    </a:cubicBezTo>
                    <a:cubicBezTo>
                      <a:pt x="6420" y="748"/>
                      <a:pt x="6727" y="835"/>
                      <a:pt x="6995" y="1008"/>
                    </a:cubicBezTo>
                    <a:cubicBezTo>
                      <a:pt x="7389" y="1260"/>
                      <a:pt x="7830" y="1386"/>
                      <a:pt x="8267" y="1386"/>
                    </a:cubicBezTo>
                    <a:cubicBezTo>
                      <a:pt x="8704" y="1386"/>
                      <a:pt x="9137" y="1260"/>
                      <a:pt x="9515" y="1008"/>
                    </a:cubicBezTo>
                    <a:cubicBezTo>
                      <a:pt x="9767" y="835"/>
                      <a:pt x="10067" y="748"/>
                      <a:pt x="10374" y="748"/>
                    </a:cubicBezTo>
                    <a:cubicBezTo>
                      <a:pt x="10681" y="748"/>
                      <a:pt x="10996" y="835"/>
                      <a:pt x="11279" y="1008"/>
                    </a:cubicBezTo>
                    <a:cubicBezTo>
                      <a:pt x="11437" y="1103"/>
                      <a:pt x="11563" y="1166"/>
                      <a:pt x="11721" y="1260"/>
                    </a:cubicBezTo>
                    <a:cubicBezTo>
                      <a:pt x="11766" y="1276"/>
                      <a:pt x="11812" y="1284"/>
                      <a:pt x="11857" y="1284"/>
                    </a:cubicBezTo>
                    <a:cubicBezTo>
                      <a:pt x="11996" y="1284"/>
                      <a:pt x="12122" y="1207"/>
                      <a:pt x="12193" y="1040"/>
                    </a:cubicBezTo>
                    <a:cubicBezTo>
                      <a:pt x="12256" y="819"/>
                      <a:pt x="12193" y="567"/>
                      <a:pt x="11973" y="536"/>
                    </a:cubicBezTo>
                    <a:cubicBezTo>
                      <a:pt x="11878" y="504"/>
                      <a:pt x="11784" y="473"/>
                      <a:pt x="11658" y="378"/>
                    </a:cubicBezTo>
                    <a:cubicBezTo>
                      <a:pt x="11264" y="126"/>
                      <a:pt x="10823" y="0"/>
                      <a:pt x="10382" y="0"/>
                    </a:cubicBezTo>
                    <a:cubicBezTo>
                      <a:pt x="9941" y="0"/>
                      <a:pt x="9499" y="126"/>
                      <a:pt x="9106" y="378"/>
                    </a:cubicBezTo>
                    <a:cubicBezTo>
                      <a:pt x="8854" y="552"/>
                      <a:pt x="8546" y="638"/>
                      <a:pt x="8239" y="638"/>
                    </a:cubicBezTo>
                    <a:cubicBezTo>
                      <a:pt x="7932" y="638"/>
                      <a:pt x="7625" y="552"/>
                      <a:pt x="7373" y="378"/>
                    </a:cubicBezTo>
                    <a:cubicBezTo>
                      <a:pt x="6979" y="126"/>
                      <a:pt x="6538" y="0"/>
                      <a:pt x="6101" y="0"/>
                    </a:cubicBezTo>
                    <a:cubicBezTo>
                      <a:pt x="5664" y="0"/>
                      <a:pt x="5231" y="126"/>
                      <a:pt x="4852" y="378"/>
                    </a:cubicBezTo>
                    <a:cubicBezTo>
                      <a:pt x="4600" y="552"/>
                      <a:pt x="4293" y="638"/>
                      <a:pt x="3986" y="638"/>
                    </a:cubicBezTo>
                    <a:cubicBezTo>
                      <a:pt x="3679" y="638"/>
                      <a:pt x="3372" y="552"/>
                      <a:pt x="3120" y="378"/>
                    </a:cubicBezTo>
                    <a:cubicBezTo>
                      <a:pt x="2726" y="126"/>
                      <a:pt x="2285" y="0"/>
                      <a:pt x="18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902;p88">
                <a:extLst>
                  <a:ext uri="{FF2B5EF4-FFF2-40B4-BE49-F238E27FC236}">
                    <a16:creationId xmlns:a16="http://schemas.microsoft.com/office/drawing/2014/main" id="{746F881F-C8B3-4DAF-AE2C-EE0C177A4E86}"/>
                  </a:ext>
                </a:extLst>
              </p:cNvPr>
              <p:cNvSpPr/>
              <p:nvPr/>
            </p:nvSpPr>
            <p:spPr>
              <a:xfrm>
                <a:off x="-21321525" y="4292150"/>
                <a:ext cx="3064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12257" h="1387" extrusionOk="0">
                    <a:moveTo>
                      <a:pt x="1844" y="0"/>
                    </a:moveTo>
                    <a:cubicBezTo>
                      <a:pt x="1403" y="0"/>
                      <a:pt x="962" y="126"/>
                      <a:pt x="568" y="378"/>
                    </a:cubicBezTo>
                    <a:cubicBezTo>
                      <a:pt x="473" y="410"/>
                      <a:pt x="379" y="504"/>
                      <a:pt x="284" y="536"/>
                    </a:cubicBezTo>
                    <a:cubicBezTo>
                      <a:pt x="95" y="599"/>
                      <a:pt x="1" y="819"/>
                      <a:pt x="95" y="1008"/>
                    </a:cubicBezTo>
                    <a:cubicBezTo>
                      <a:pt x="141" y="1147"/>
                      <a:pt x="272" y="1234"/>
                      <a:pt x="413" y="1234"/>
                    </a:cubicBezTo>
                    <a:cubicBezTo>
                      <a:pt x="464" y="1234"/>
                      <a:pt x="517" y="1223"/>
                      <a:pt x="568" y="1197"/>
                    </a:cubicBezTo>
                    <a:cubicBezTo>
                      <a:pt x="725" y="1166"/>
                      <a:pt x="883" y="1071"/>
                      <a:pt x="1009" y="1008"/>
                    </a:cubicBezTo>
                    <a:cubicBezTo>
                      <a:pt x="1261" y="835"/>
                      <a:pt x="1560" y="748"/>
                      <a:pt x="1863" y="748"/>
                    </a:cubicBezTo>
                    <a:cubicBezTo>
                      <a:pt x="2167" y="748"/>
                      <a:pt x="2474" y="835"/>
                      <a:pt x="2742" y="1008"/>
                    </a:cubicBezTo>
                    <a:cubicBezTo>
                      <a:pt x="3135" y="1260"/>
                      <a:pt x="3577" y="1386"/>
                      <a:pt x="4014" y="1386"/>
                    </a:cubicBezTo>
                    <a:cubicBezTo>
                      <a:pt x="4451" y="1386"/>
                      <a:pt x="4884" y="1260"/>
                      <a:pt x="5262" y="1008"/>
                    </a:cubicBezTo>
                    <a:cubicBezTo>
                      <a:pt x="5514" y="835"/>
                      <a:pt x="5813" y="748"/>
                      <a:pt x="6117" y="748"/>
                    </a:cubicBezTo>
                    <a:cubicBezTo>
                      <a:pt x="6420" y="748"/>
                      <a:pt x="6727" y="835"/>
                      <a:pt x="6995" y="1008"/>
                    </a:cubicBezTo>
                    <a:cubicBezTo>
                      <a:pt x="7389" y="1260"/>
                      <a:pt x="7830" y="1386"/>
                      <a:pt x="8267" y="1386"/>
                    </a:cubicBezTo>
                    <a:cubicBezTo>
                      <a:pt x="8704" y="1386"/>
                      <a:pt x="9137" y="1260"/>
                      <a:pt x="9515" y="1008"/>
                    </a:cubicBezTo>
                    <a:cubicBezTo>
                      <a:pt x="9767" y="835"/>
                      <a:pt x="10067" y="748"/>
                      <a:pt x="10374" y="748"/>
                    </a:cubicBezTo>
                    <a:cubicBezTo>
                      <a:pt x="10681" y="748"/>
                      <a:pt x="10996" y="835"/>
                      <a:pt x="11279" y="1008"/>
                    </a:cubicBezTo>
                    <a:cubicBezTo>
                      <a:pt x="11437" y="1071"/>
                      <a:pt x="11563" y="1166"/>
                      <a:pt x="11721" y="1229"/>
                    </a:cubicBezTo>
                    <a:cubicBezTo>
                      <a:pt x="11771" y="1254"/>
                      <a:pt x="11822" y="1266"/>
                      <a:pt x="11871" y="1266"/>
                    </a:cubicBezTo>
                    <a:cubicBezTo>
                      <a:pt x="12004" y="1266"/>
                      <a:pt x="12124" y="1178"/>
                      <a:pt x="12193" y="1040"/>
                    </a:cubicBezTo>
                    <a:cubicBezTo>
                      <a:pt x="12256" y="819"/>
                      <a:pt x="12193" y="599"/>
                      <a:pt x="11973" y="536"/>
                    </a:cubicBezTo>
                    <a:cubicBezTo>
                      <a:pt x="11878" y="504"/>
                      <a:pt x="11784" y="441"/>
                      <a:pt x="11658" y="378"/>
                    </a:cubicBezTo>
                    <a:cubicBezTo>
                      <a:pt x="11264" y="126"/>
                      <a:pt x="10823" y="0"/>
                      <a:pt x="10382" y="0"/>
                    </a:cubicBezTo>
                    <a:cubicBezTo>
                      <a:pt x="9941" y="0"/>
                      <a:pt x="9499" y="126"/>
                      <a:pt x="9106" y="378"/>
                    </a:cubicBezTo>
                    <a:cubicBezTo>
                      <a:pt x="8854" y="551"/>
                      <a:pt x="8546" y="638"/>
                      <a:pt x="8239" y="638"/>
                    </a:cubicBezTo>
                    <a:cubicBezTo>
                      <a:pt x="7932" y="638"/>
                      <a:pt x="7625" y="551"/>
                      <a:pt x="7373" y="378"/>
                    </a:cubicBezTo>
                    <a:cubicBezTo>
                      <a:pt x="6979" y="126"/>
                      <a:pt x="6538" y="0"/>
                      <a:pt x="6101" y="0"/>
                    </a:cubicBezTo>
                    <a:cubicBezTo>
                      <a:pt x="5664" y="0"/>
                      <a:pt x="5231" y="126"/>
                      <a:pt x="4852" y="378"/>
                    </a:cubicBezTo>
                    <a:cubicBezTo>
                      <a:pt x="4600" y="551"/>
                      <a:pt x="4293" y="638"/>
                      <a:pt x="3986" y="638"/>
                    </a:cubicBezTo>
                    <a:cubicBezTo>
                      <a:pt x="3679" y="638"/>
                      <a:pt x="3372" y="551"/>
                      <a:pt x="3120" y="378"/>
                    </a:cubicBezTo>
                    <a:cubicBezTo>
                      <a:pt x="2726" y="126"/>
                      <a:pt x="2285" y="0"/>
                      <a:pt x="18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903;p88">
                <a:extLst>
                  <a:ext uri="{FF2B5EF4-FFF2-40B4-BE49-F238E27FC236}">
                    <a16:creationId xmlns:a16="http://schemas.microsoft.com/office/drawing/2014/main" id="{61312D9E-0316-4982-9872-3B01D86BA01D}"/>
                  </a:ext>
                </a:extLst>
              </p:cNvPr>
              <p:cNvSpPr/>
              <p:nvPr/>
            </p:nvSpPr>
            <p:spPr>
              <a:xfrm>
                <a:off x="-21322300" y="4148000"/>
                <a:ext cx="3072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5735" extrusionOk="0">
                    <a:moveTo>
                      <a:pt x="6175" y="1"/>
                    </a:moveTo>
                    <a:cubicBezTo>
                      <a:pt x="4411" y="1"/>
                      <a:pt x="2962" y="1450"/>
                      <a:pt x="2962" y="3214"/>
                    </a:cubicBezTo>
                    <a:cubicBezTo>
                      <a:pt x="2962" y="3813"/>
                      <a:pt x="3151" y="4380"/>
                      <a:pt x="3434" y="4884"/>
                    </a:cubicBezTo>
                    <a:cubicBezTo>
                      <a:pt x="3308" y="4852"/>
                      <a:pt x="3245" y="4789"/>
                      <a:pt x="3119" y="4726"/>
                    </a:cubicBezTo>
                    <a:cubicBezTo>
                      <a:pt x="2725" y="4474"/>
                      <a:pt x="2284" y="4348"/>
                      <a:pt x="1843" y="4348"/>
                    </a:cubicBezTo>
                    <a:cubicBezTo>
                      <a:pt x="1402" y="4348"/>
                      <a:pt x="961" y="4474"/>
                      <a:pt x="567" y="4726"/>
                    </a:cubicBezTo>
                    <a:cubicBezTo>
                      <a:pt x="473" y="4758"/>
                      <a:pt x="347" y="4852"/>
                      <a:pt x="284" y="4884"/>
                    </a:cubicBezTo>
                    <a:cubicBezTo>
                      <a:pt x="95" y="4947"/>
                      <a:pt x="0" y="5167"/>
                      <a:pt x="95" y="5356"/>
                    </a:cubicBezTo>
                    <a:cubicBezTo>
                      <a:pt x="141" y="5495"/>
                      <a:pt x="255" y="5583"/>
                      <a:pt x="399" y="5583"/>
                    </a:cubicBezTo>
                    <a:cubicBezTo>
                      <a:pt x="451" y="5583"/>
                      <a:pt x="508" y="5571"/>
                      <a:pt x="567" y="5545"/>
                    </a:cubicBezTo>
                    <a:cubicBezTo>
                      <a:pt x="725" y="5514"/>
                      <a:pt x="882" y="5419"/>
                      <a:pt x="977" y="5356"/>
                    </a:cubicBezTo>
                    <a:cubicBezTo>
                      <a:pt x="1245" y="5183"/>
                      <a:pt x="1552" y="5097"/>
                      <a:pt x="1855" y="5097"/>
                    </a:cubicBezTo>
                    <a:cubicBezTo>
                      <a:pt x="2158" y="5097"/>
                      <a:pt x="2458" y="5183"/>
                      <a:pt x="2710" y="5356"/>
                    </a:cubicBezTo>
                    <a:cubicBezTo>
                      <a:pt x="3103" y="5608"/>
                      <a:pt x="3552" y="5735"/>
                      <a:pt x="3993" y="5735"/>
                    </a:cubicBezTo>
                    <a:cubicBezTo>
                      <a:pt x="4435" y="5735"/>
                      <a:pt x="4868" y="5608"/>
                      <a:pt x="5230" y="5356"/>
                    </a:cubicBezTo>
                    <a:cubicBezTo>
                      <a:pt x="5498" y="5183"/>
                      <a:pt x="5805" y="5097"/>
                      <a:pt x="6108" y="5097"/>
                    </a:cubicBezTo>
                    <a:cubicBezTo>
                      <a:pt x="6411" y="5097"/>
                      <a:pt x="6711" y="5183"/>
                      <a:pt x="6963" y="5356"/>
                    </a:cubicBezTo>
                    <a:cubicBezTo>
                      <a:pt x="7341" y="5608"/>
                      <a:pt x="7790" y="5735"/>
                      <a:pt x="8235" y="5735"/>
                    </a:cubicBezTo>
                    <a:cubicBezTo>
                      <a:pt x="8680" y="5735"/>
                      <a:pt x="9121" y="5608"/>
                      <a:pt x="9483" y="5356"/>
                    </a:cubicBezTo>
                    <a:cubicBezTo>
                      <a:pt x="9751" y="5183"/>
                      <a:pt x="10058" y="5097"/>
                      <a:pt x="10369" y="5097"/>
                    </a:cubicBezTo>
                    <a:cubicBezTo>
                      <a:pt x="10680" y="5097"/>
                      <a:pt x="10995" y="5183"/>
                      <a:pt x="11279" y="5356"/>
                    </a:cubicBezTo>
                    <a:cubicBezTo>
                      <a:pt x="11437" y="5419"/>
                      <a:pt x="11531" y="5514"/>
                      <a:pt x="11689" y="5577"/>
                    </a:cubicBezTo>
                    <a:cubicBezTo>
                      <a:pt x="11748" y="5602"/>
                      <a:pt x="11804" y="5614"/>
                      <a:pt x="11857" y="5614"/>
                    </a:cubicBezTo>
                    <a:cubicBezTo>
                      <a:pt x="12001" y="5614"/>
                      <a:pt x="12115" y="5526"/>
                      <a:pt x="12161" y="5388"/>
                    </a:cubicBezTo>
                    <a:cubicBezTo>
                      <a:pt x="12287" y="5167"/>
                      <a:pt x="12224" y="4947"/>
                      <a:pt x="12004" y="4884"/>
                    </a:cubicBezTo>
                    <a:cubicBezTo>
                      <a:pt x="11909" y="4852"/>
                      <a:pt x="11815" y="4789"/>
                      <a:pt x="11689" y="4726"/>
                    </a:cubicBezTo>
                    <a:cubicBezTo>
                      <a:pt x="11295" y="4474"/>
                      <a:pt x="10854" y="4348"/>
                      <a:pt x="10413" y="4348"/>
                    </a:cubicBezTo>
                    <a:cubicBezTo>
                      <a:pt x="9972" y="4348"/>
                      <a:pt x="9530" y="4474"/>
                      <a:pt x="9137" y="4726"/>
                    </a:cubicBezTo>
                    <a:lnTo>
                      <a:pt x="8916" y="4852"/>
                    </a:lnTo>
                    <a:cubicBezTo>
                      <a:pt x="9168" y="4380"/>
                      <a:pt x="9389" y="3781"/>
                      <a:pt x="9389" y="3214"/>
                    </a:cubicBezTo>
                    <a:cubicBezTo>
                      <a:pt x="9389" y="1450"/>
                      <a:pt x="7971" y="1"/>
                      <a:pt x="61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9956;p88">
              <a:extLst>
                <a:ext uri="{FF2B5EF4-FFF2-40B4-BE49-F238E27FC236}">
                  <a16:creationId xmlns:a16="http://schemas.microsoft.com/office/drawing/2014/main" id="{C50DAA21-E8AD-494B-A0B5-D4E2EAE8C51F}"/>
                </a:ext>
              </a:extLst>
            </p:cNvPr>
            <p:cNvGrpSpPr/>
            <p:nvPr/>
          </p:nvGrpSpPr>
          <p:grpSpPr>
            <a:xfrm>
              <a:off x="10428554" y="4640500"/>
              <a:ext cx="1135613" cy="1055631"/>
              <a:chOff x="-20946600" y="3317850"/>
              <a:chExt cx="304825" cy="304050"/>
            </a:xfrm>
            <a:solidFill>
              <a:schemeClr val="tx1">
                <a:lumMod val="75000"/>
              </a:schemeClr>
            </a:solidFill>
          </p:grpSpPr>
          <p:sp>
            <p:nvSpPr>
              <p:cNvPr id="21" name="Google Shape;9957;p88">
                <a:extLst>
                  <a:ext uri="{FF2B5EF4-FFF2-40B4-BE49-F238E27FC236}">
                    <a16:creationId xmlns:a16="http://schemas.microsoft.com/office/drawing/2014/main" id="{52457AF2-BD4F-4834-B40F-E28CA06E93A2}"/>
                  </a:ext>
                </a:extLst>
              </p:cNvPr>
              <p:cNvSpPr/>
              <p:nvPr/>
            </p:nvSpPr>
            <p:spPr>
              <a:xfrm>
                <a:off x="-20946600" y="3317850"/>
                <a:ext cx="232350" cy="248925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9957" extrusionOk="0">
                    <a:moveTo>
                      <a:pt x="4631" y="1"/>
                    </a:moveTo>
                    <a:cubicBezTo>
                      <a:pt x="3340" y="1"/>
                      <a:pt x="2268" y="977"/>
                      <a:pt x="2142" y="2237"/>
                    </a:cubicBezTo>
                    <a:cubicBezTo>
                      <a:pt x="1292" y="2521"/>
                      <a:pt x="693" y="3340"/>
                      <a:pt x="693" y="4254"/>
                    </a:cubicBezTo>
                    <a:cubicBezTo>
                      <a:pt x="693" y="4695"/>
                      <a:pt x="819" y="5073"/>
                      <a:pt x="1040" y="5451"/>
                    </a:cubicBezTo>
                    <a:cubicBezTo>
                      <a:pt x="378" y="5923"/>
                      <a:pt x="0" y="6648"/>
                      <a:pt x="0" y="7499"/>
                    </a:cubicBezTo>
                    <a:cubicBezTo>
                      <a:pt x="0" y="8853"/>
                      <a:pt x="1134" y="9956"/>
                      <a:pt x="2520" y="9956"/>
                    </a:cubicBezTo>
                    <a:lnTo>
                      <a:pt x="4316" y="9956"/>
                    </a:lnTo>
                    <a:lnTo>
                      <a:pt x="4316" y="8349"/>
                    </a:lnTo>
                    <a:lnTo>
                      <a:pt x="2962" y="7026"/>
                    </a:lnTo>
                    <a:cubicBezTo>
                      <a:pt x="2804" y="6869"/>
                      <a:pt x="2804" y="6648"/>
                      <a:pt x="2962" y="6491"/>
                    </a:cubicBezTo>
                    <a:cubicBezTo>
                      <a:pt x="3040" y="6412"/>
                      <a:pt x="3135" y="6372"/>
                      <a:pt x="3229" y="6372"/>
                    </a:cubicBezTo>
                    <a:cubicBezTo>
                      <a:pt x="3324" y="6372"/>
                      <a:pt x="3418" y="6412"/>
                      <a:pt x="3497" y="6491"/>
                    </a:cubicBezTo>
                    <a:lnTo>
                      <a:pt x="4316" y="7341"/>
                    </a:lnTo>
                    <a:lnTo>
                      <a:pt x="4316" y="5482"/>
                    </a:lnTo>
                    <a:lnTo>
                      <a:pt x="2962" y="4128"/>
                    </a:lnTo>
                    <a:cubicBezTo>
                      <a:pt x="2804" y="3970"/>
                      <a:pt x="2804" y="3781"/>
                      <a:pt x="2962" y="3624"/>
                    </a:cubicBezTo>
                    <a:cubicBezTo>
                      <a:pt x="3040" y="3545"/>
                      <a:pt x="3135" y="3505"/>
                      <a:pt x="3229" y="3505"/>
                    </a:cubicBezTo>
                    <a:cubicBezTo>
                      <a:pt x="3324" y="3505"/>
                      <a:pt x="3418" y="3545"/>
                      <a:pt x="3497" y="3624"/>
                    </a:cubicBezTo>
                    <a:lnTo>
                      <a:pt x="4316" y="4443"/>
                    </a:lnTo>
                    <a:lnTo>
                      <a:pt x="4316" y="2458"/>
                    </a:lnTo>
                    <a:cubicBezTo>
                      <a:pt x="4316" y="2237"/>
                      <a:pt x="4474" y="2080"/>
                      <a:pt x="4663" y="2080"/>
                    </a:cubicBezTo>
                    <a:cubicBezTo>
                      <a:pt x="4852" y="2080"/>
                      <a:pt x="5009" y="2237"/>
                      <a:pt x="5009" y="2458"/>
                    </a:cubicBezTo>
                    <a:lnTo>
                      <a:pt x="5009" y="5860"/>
                    </a:lnTo>
                    <a:lnTo>
                      <a:pt x="5860" y="5041"/>
                    </a:lnTo>
                    <a:cubicBezTo>
                      <a:pt x="5939" y="4963"/>
                      <a:pt x="6025" y="4923"/>
                      <a:pt x="6112" y="4923"/>
                    </a:cubicBezTo>
                    <a:cubicBezTo>
                      <a:pt x="6199" y="4923"/>
                      <a:pt x="6285" y="4963"/>
                      <a:pt x="6364" y="5041"/>
                    </a:cubicBezTo>
                    <a:cubicBezTo>
                      <a:pt x="6522" y="5199"/>
                      <a:pt x="6522" y="5388"/>
                      <a:pt x="6364" y="5545"/>
                    </a:cubicBezTo>
                    <a:lnTo>
                      <a:pt x="5009" y="6900"/>
                    </a:lnTo>
                    <a:lnTo>
                      <a:pt x="5009" y="9956"/>
                    </a:lnTo>
                    <a:lnTo>
                      <a:pt x="6805" y="9956"/>
                    </a:lnTo>
                    <a:cubicBezTo>
                      <a:pt x="8160" y="9956"/>
                      <a:pt x="9294" y="8853"/>
                      <a:pt x="9294" y="7499"/>
                    </a:cubicBezTo>
                    <a:cubicBezTo>
                      <a:pt x="9294" y="6648"/>
                      <a:pt x="8884" y="5923"/>
                      <a:pt x="8223" y="5451"/>
                    </a:cubicBezTo>
                    <a:cubicBezTo>
                      <a:pt x="8443" y="5073"/>
                      <a:pt x="8569" y="4695"/>
                      <a:pt x="8569" y="4254"/>
                    </a:cubicBezTo>
                    <a:cubicBezTo>
                      <a:pt x="8569" y="3340"/>
                      <a:pt x="7971" y="2521"/>
                      <a:pt x="7120" y="2237"/>
                    </a:cubicBezTo>
                    <a:cubicBezTo>
                      <a:pt x="6994" y="977"/>
                      <a:pt x="5923" y="1"/>
                      <a:pt x="4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958;p88">
                <a:extLst>
                  <a:ext uri="{FF2B5EF4-FFF2-40B4-BE49-F238E27FC236}">
                    <a16:creationId xmlns:a16="http://schemas.microsoft.com/office/drawing/2014/main" id="{B85BBC92-CE79-4018-831E-C9761FCA5286}"/>
                  </a:ext>
                </a:extLst>
              </p:cNvPr>
              <p:cNvSpPr/>
              <p:nvPr/>
            </p:nvSpPr>
            <p:spPr>
              <a:xfrm>
                <a:off x="-20775700" y="3318650"/>
                <a:ext cx="133925" cy="249700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9988" extrusionOk="0">
                    <a:moveTo>
                      <a:pt x="694" y="0"/>
                    </a:moveTo>
                    <a:cubicBezTo>
                      <a:pt x="473" y="0"/>
                      <a:pt x="253" y="32"/>
                      <a:pt x="1" y="126"/>
                    </a:cubicBezTo>
                    <a:cubicBezTo>
                      <a:pt x="473" y="567"/>
                      <a:pt x="820" y="1103"/>
                      <a:pt x="977" y="1764"/>
                    </a:cubicBezTo>
                    <a:cubicBezTo>
                      <a:pt x="1891" y="2300"/>
                      <a:pt x="2490" y="3245"/>
                      <a:pt x="2490" y="4285"/>
                    </a:cubicBezTo>
                    <a:cubicBezTo>
                      <a:pt x="2490" y="4663"/>
                      <a:pt x="2395" y="4978"/>
                      <a:pt x="2269" y="5293"/>
                    </a:cubicBezTo>
                    <a:cubicBezTo>
                      <a:pt x="2836" y="5860"/>
                      <a:pt x="3183" y="6648"/>
                      <a:pt x="3183" y="7498"/>
                    </a:cubicBezTo>
                    <a:cubicBezTo>
                      <a:pt x="3183" y="8506"/>
                      <a:pt x="2710" y="9389"/>
                      <a:pt x="1985" y="9987"/>
                    </a:cubicBezTo>
                    <a:lnTo>
                      <a:pt x="2836" y="9987"/>
                    </a:lnTo>
                    <a:cubicBezTo>
                      <a:pt x="4222" y="9987"/>
                      <a:pt x="5325" y="8853"/>
                      <a:pt x="5325" y="7498"/>
                    </a:cubicBezTo>
                    <a:cubicBezTo>
                      <a:pt x="5357" y="6679"/>
                      <a:pt x="4915" y="5891"/>
                      <a:pt x="4285" y="5450"/>
                    </a:cubicBezTo>
                    <a:cubicBezTo>
                      <a:pt x="4537" y="5104"/>
                      <a:pt x="4632" y="4694"/>
                      <a:pt x="4632" y="4253"/>
                    </a:cubicBezTo>
                    <a:cubicBezTo>
                      <a:pt x="4632" y="3340"/>
                      <a:pt x="4065" y="2520"/>
                      <a:pt x="3183" y="2237"/>
                    </a:cubicBezTo>
                    <a:cubicBezTo>
                      <a:pt x="3057" y="977"/>
                      <a:pt x="2017" y="0"/>
                      <a:pt x="6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959;p88">
                <a:extLst>
                  <a:ext uri="{FF2B5EF4-FFF2-40B4-BE49-F238E27FC236}">
                    <a16:creationId xmlns:a16="http://schemas.microsoft.com/office/drawing/2014/main" id="{EE80CD8F-4CA3-4B43-A275-4F32831A7529}"/>
                  </a:ext>
                </a:extLst>
              </p:cNvPr>
              <p:cNvSpPr/>
              <p:nvPr/>
            </p:nvSpPr>
            <p:spPr>
              <a:xfrm>
                <a:off x="-20890700" y="3586425"/>
                <a:ext cx="1953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419" extrusionOk="0">
                    <a:moveTo>
                      <a:pt x="2112" y="1"/>
                    </a:moveTo>
                    <a:lnTo>
                      <a:pt x="2112" y="725"/>
                    </a:lnTo>
                    <a:lnTo>
                      <a:pt x="347" y="725"/>
                    </a:lnTo>
                    <a:cubicBezTo>
                      <a:pt x="158" y="725"/>
                      <a:pt x="1" y="883"/>
                      <a:pt x="1" y="1072"/>
                    </a:cubicBezTo>
                    <a:cubicBezTo>
                      <a:pt x="1" y="1261"/>
                      <a:pt x="158" y="1418"/>
                      <a:pt x="347" y="1418"/>
                    </a:cubicBezTo>
                    <a:lnTo>
                      <a:pt x="7468" y="1418"/>
                    </a:lnTo>
                    <a:cubicBezTo>
                      <a:pt x="7657" y="1418"/>
                      <a:pt x="7814" y="1261"/>
                      <a:pt x="7814" y="1072"/>
                    </a:cubicBezTo>
                    <a:cubicBezTo>
                      <a:pt x="7814" y="883"/>
                      <a:pt x="7625" y="725"/>
                      <a:pt x="7436" y="725"/>
                    </a:cubicBezTo>
                    <a:lnTo>
                      <a:pt x="5672" y="725"/>
                    </a:lnTo>
                    <a:lnTo>
                      <a:pt x="5672" y="1"/>
                    </a:lnTo>
                    <a:lnTo>
                      <a:pt x="4947" y="1"/>
                    </a:lnTo>
                    <a:lnTo>
                      <a:pt x="4947" y="725"/>
                    </a:lnTo>
                    <a:lnTo>
                      <a:pt x="2836" y="725"/>
                    </a:lnTo>
                    <a:lnTo>
                      <a:pt x="283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044436-28C6-C549-D5EA-C07FC70B0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797" y="420861"/>
            <a:ext cx="2018969" cy="8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01C0B4-CFF2-488B-A777-6FAF1FDF7D77}"/>
              </a:ext>
            </a:extLst>
          </p:cNvPr>
          <p:cNvCxnSpPr/>
          <p:nvPr/>
        </p:nvCxnSpPr>
        <p:spPr>
          <a:xfrm>
            <a:off x="289560" y="6573520"/>
            <a:ext cx="1161288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988F172-566E-42B3-9CEE-6A2114B242C9}"/>
              </a:ext>
            </a:extLst>
          </p:cNvPr>
          <p:cNvSpPr txBox="1"/>
          <p:nvPr/>
        </p:nvSpPr>
        <p:spPr>
          <a:xfrm>
            <a:off x="1990656" y="6204188"/>
            <a:ext cx="824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Gampaha Wickramarachchi University of Indigenous Medicine, </a:t>
            </a:r>
            <a:r>
              <a:rPr lang="en-GB" b="1" dirty="0" err="1">
                <a:solidFill>
                  <a:schemeClr val="bg1"/>
                </a:solidFill>
              </a:rPr>
              <a:t>Yakkala</a:t>
            </a:r>
            <a:r>
              <a:rPr lang="en-GB" b="1" dirty="0">
                <a:solidFill>
                  <a:schemeClr val="bg1"/>
                </a:solidFill>
              </a:rPr>
              <a:t>, Sri Lanka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889C1E-1A00-4448-BCAB-49AEDC0C1EA1}"/>
              </a:ext>
            </a:extLst>
          </p:cNvPr>
          <p:cNvSpPr txBox="1"/>
          <p:nvPr/>
        </p:nvSpPr>
        <p:spPr>
          <a:xfrm>
            <a:off x="832960" y="1199858"/>
            <a:ext cx="871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Subtopic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64DE11-1F49-4CDE-AFB4-8A141FCDBA91}"/>
              </a:ext>
            </a:extLst>
          </p:cNvPr>
          <p:cNvSpPr txBox="1"/>
          <p:nvPr/>
        </p:nvSpPr>
        <p:spPr>
          <a:xfrm>
            <a:off x="832960" y="1950776"/>
            <a:ext cx="1069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F0ACD-D28D-427A-93E9-3D2AF070C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84479"/>
            <a:ext cx="1086801" cy="897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17A4F6-A5C1-7A29-1A76-E5D95AAC2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471" y="284479"/>
            <a:ext cx="2018969" cy="8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5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01C0B4-CFF2-488B-A777-6FAF1FDF7D77}"/>
              </a:ext>
            </a:extLst>
          </p:cNvPr>
          <p:cNvCxnSpPr/>
          <p:nvPr/>
        </p:nvCxnSpPr>
        <p:spPr>
          <a:xfrm>
            <a:off x="289560" y="6573520"/>
            <a:ext cx="1161288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A87AD27-FF16-46E4-80ED-CCD545161AAC}"/>
              </a:ext>
            </a:extLst>
          </p:cNvPr>
          <p:cNvSpPr txBox="1"/>
          <p:nvPr/>
        </p:nvSpPr>
        <p:spPr>
          <a:xfrm>
            <a:off x="1990656" y="6204188"/>
            <a:ext cx="824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Gampaha Wickramarachchi University of Indigenous Medicine, </a:t>
            </a:r>
            <a:r>
              <a:rPr lang="en-GB" b="1" dirty="0" err="1">
                <a:solidFill>
                  <a:schemeClr val="bg1"/>
                </a:solidFill>
              </a:rPr>
              <a:t>Yakkala</a:t>
            </a:r>
            <a:r>
              <a:rPr lang="en-GB" b="1" dirty="0">
                <a:solidFill>
                  <a:schemeClr val="bg1"/>
                </a:solidFill>
              </a:rPr>
              <a:t>, Sri Lanka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BA1584-86EC-4C33-86FB-9BDBB45CE03C}"/>
              </a:ext>
            </a:extLst>
          </p:cNvPr>
          <p:cNvSpPr txBox="1"/>
          <p:nvPr/>
        </p:nvSpPr>
        <p:spPr>
          <a:xfrm>
            <a:off x="4830478" y="3043561"/>
            <a:ext cx="276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5858B-9923-47B1-8AD3-1984F89D2F9F}"/>
              </a:ext>
            </a:extLst>
          </p:cNvPr>
          <p:cNvSpPr txBox="1"/>
          <p:nvPr/>
        </p:nvSpPr>
        <p:spPr>
          <a:xfrm>
            <a:off x="1990656" y="6204188"/>
            <a:ext cx="824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Gampaha Wickramarachchi University of Indigenous Medicine, </a:t>
            </a:r>
            <a:r>
              <a:rPr lang="en-GB" b="1" dirty="0" err="1">
                <a:solidFill>
                  <a:schemeClr val="bg1"/>
                </a:solidFill>
              </a:rPr>
              <a:t>Yakkala</a:t>
            </a:r>
            <a:r>
              <a:rPr lang="en-GB" b="1" dirty="0">
                <a:solidFill>
                  <a:schemeClr val="bg1"/>
                </a:solidFill>
              </a:rPr>
              <a:t>, Sri Lanka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987A2-DE26-43C7-993E-3C841F77B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84479"/>
            <a:ext cx="1086801" cy="897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6776C7-4EE3-8CB6-D945-089113D58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471" y="284479"/>
            <a:ext cx="2018969" cy="8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732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CFIM new.potx" id="{4E404656-672D-48E7-B80D-878CA521570E}" vid="{72290CF3-4AD1-4EA1-8453-081B06C71E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Corbel</vt:lpstr>
      <vt:lpstr>Lucida Calligraphy</vt:lpstr>
      <vt:lpstr>Mongolian Baiti</vt:lpstr>
      <vt:lpstr>Depth</vt:lpstr>
      <vt:lpstr>Undergraduate Research Colloquium 2023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Undergraduate Research Colloquilum 2023</dc:title>
  <cp:lastModifiedBy>GWU-BAMS-2021-082</cp:lastModifiedBy>
  <cp:revision>4</cp:revision>
  <dcterms:modified xsi:type="dcterms:W3CDTF">2024-01-09T16:01:33Z</dcterms:modified>
</cp:coreProperties>
</file>